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9" r:id="rId4"/>
  </p:sldMasterIdLst>
  <p:sldIdLst>
    <p:sldId id="256" r:id="rId5"/>
    <p:sldId id="257" r:id="rId6"/>
    <p:sldId id="258" r:id="rId7"/>
    <p:sldId id="265" r:id="rId8"/>
    <p:sldId id="259" r:id="rId9"/>
    <p:sldId id="263" r:id="rId10"/>
    <p:sldId id="261" r:id="rId11"/>
    <p:sldId id="262" r:id="rId12"/>
    <p:sldId id="260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7BBE5-9C5F-45A3-9113-FBA92E9E18A4}" v="3541" dt="2020-07-28T20:04:49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 MOORE" userId="5d7e1222-2115-41e7-9cd5-5257def0eb30" providerId="ADAL" clId="{9CECFE53-C2D8-47B9-8A0F-01F415C9B3A7}"/>
    <pc:docChg chg="undo custSel mod addSld delSld modSld sldOrd">
      <pc:chgData name="ALEXA MOORE" userId="5d7e1222-2115-41e7-9cd5-5257def0eb30" providerId="ADAL" clId="{9CECFE53-C2D8-47B9-8A0F-01F415C9B3A7}" dt="2020-07-28T20:04:49.905" v="3531" actId="20577"/>
      <pc:docMkLst>
        <pc:docMk/>
      </pc:docMkLst>
      <pc:sldChg chg="modSp">
        <pc:chgData name="ALEXA MOORE" userId="5d7e1222-2115-41e7-9cd5-5257def0eb30" providerId="ADAL" clId="{9CECFE53-C2D8-47B9-8A0F-01F415C9B3A7}" dt="2020-07-28T20:02:54.493" v="3383" actId="20577"/>
        <pc:sldMkLst>
          <pc:docMk/>
          <pc:sldMk cId="2900275293" sldId="256"/>
        </pc:sldMkLst>
        <pc:spChg chg="mod">
          <ac:chgData name="ALEXA MOORE" userId="5d7e1222-2115-41e7-9cd5-5257def0eb30" providerId="ADAL" clId="{9CECFE53-C2D8-47B9-8A0F-01F415C9B3A7}" dt="2020-07-28T20:02:54.493" v="3383" actId="20577"/>
          <ac:spMkLst>
            <pc:docMk/>
            <pc:sldMk cId="2900275293" sldId="256"/>
            <ac:spMk id="2" creationId="{FCF56E73-47F9-44A2-8251-58C0A1D6790F}"/>
          </ac:spMkLst>
        </pc:spChg>
        <pc:spChg chg="mod">
          <ac:chgData name="ALEXA MOORE" userId="5d7e1222-2115-41e7-9cd5-5257def0eb30" providerId="ADAL" clId="{9CECFE53-C2D8-47B9-8A0F-01F415C9B3A7}" dt="2020-07-28T12:26:56.762" v="9" actId="20577"/>
          <ac:spMkLst>
            <pc:docMk/>
            <pc:sldMk cId="2900275293" sldId="256"/>
            <ac:spMk id="3" creationId="{DCAD037E-BA5B-44D3-8344-1E69A11C0918}"/>
          </ac:spMkLst>
        </pc:spChg>
      </pc:sldChg>
      <pc:sldChg chg="modSp">
        <pc:chgData name="ALEXA MOORE" userId="5d7e1222-2115-41e7-9cd5-5257def0eb30" providerId="ADAL" clId="{9CECFE53-C2D8-47B9-8A0F-01F415C9B3A7}" dt="2020-07-28T20:03:43.941" v="3496" actId="20577"/>
        <pc:sldMkLst>
          <pc:docMk/>
          <pc:sldMk cId="1443559517" sldId="257"/>
        </pc:sldMkLst>
        <pc:spChg chg="mod">
          <ac:chgData name="ALEXA MOORE" userId="5d7e1222-2115-41e7-9cd5-5257def0eb30" providerId="ADAL" clId="{9CECFE53-C2D8-47B9-8A0F-01F415C9B3A7}" dt="2020-07-28T20:03:43.941" v="3496" actId="20577"/>
          <ac:spMkLst>
            <pc:docMk/>
            <pc:sldMk cId="1443559517" sldId="257"/>
            <ac:spMk id="3" creationId="{C31E6075-8BC9-4986-BB6A-2DA914C194A4}"/>
          </ac:spMkLst>
        </pc:spChg>
      </pc:sldChg>
      <pc:sldChg chg="ord">
        <pc:chgData name="ALEXA MOORE" userId="5d7e1222-2115-41e7-9cd5-5257def0eb30" providerId="ADAL" clId="{9CECFE53-C2D8-47B9-8A0F-01F415C9B3A7}" dt="2020-07-28T13:14:24.392" v="299"/>
        <pc:sldMkLst>
          <pc:docMk/>
          <pc:sldMk cId="3784624529" sldId="260"/>
        </pc:sldMkLst>
      </pc:sldChg>
      <pc:sldChg chg="addSp delSp modSp">
        <pc:chgData name="ALEXA MOORE" userId="5d7e1222-2115-41e7-9cd5-5257def0eb30" providerId="ADAL" clId="{9CECFE53-C2D8-47B9-8A0F-01F415C9B3A7}" dt="2020-07-28T20:04:28.813" v="3527" actId="1076"/>
        <pc:sldMkLst>
          <pc:docMk/>
          <pc:sldMk cId="2086005618" sldId="261"/>
        </pc:sldMkLst>
        <pc:spChg chg="mod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2" creationId="{7BC0014C-A7B8-413E-990B-10A6977307B3}"/>
          </ac:spMkLst>
        </pc:spChg>
        <pc:spChg chg="del mod">
          <ac:chgData name="ALEXA MOORE" userId="5d7e1222-2115-41e7-9cd5-5257def0eb30" providerId="ADAL" clId="{9CECFE53-C2D8-47B9-8A0F-01F415C9B3A7}" dt="2020-07-28T12:35:49.553" v="80" actId="478"/>
          <ac:spMkLst>
            <pc:docMk/>
            <pc:sldMk cId="2086005618" sldId="261"/>
            <ac:spMk id="7" creationId="{66B5C0A5-4B0D-4916-814A-9F6815694C2D}"/>
          </ac:spMkLst>
        </pc:spChg>
        <pc:spChg chg="add mod">
          <ac:chgData name="ALEXA MOORE" userId="5d7e1222-2115-41e7-9cd5-5257def0eb30" providerId="ADAL" clId="{9CECFE53-C2D8-47B9-8A0F-01F415C9B3A7}" dt="2020-07-28T12:36:24.186" v="84" actId="1076"/>
          <ac:spMkLst>
            <pc:docMk/>
            <pc:sldMk cId="2086005618" sldId="261"/>
            <ac:spMk id="17" creationId="{4498794E-3AC7-453D-B955-3C10B9A681F3}"/>
          </ac:spMkLst>
        </pc:spChg>
        <pc:spChg chg="add mod">
          <ac:chgData name="ALEXA MOORE" userId="5d7e1222-2115-41e7-9cd5-5257def0eb30" providerId="ADAL" clId="{9CECFE53-C2D8-47B9-8A0F-01F415C9B3A7}" dt="2020-07-28T12:36:49.437" v="87" actId="1076"/>
          <ac:spMkLst>
            <pc:docMk/>
            <pc:sldMk cId="2086005618" sldId="261"/>
            <ac:spMk id="18" creationId="{D73211E3-9C9B-4FC5-B630-DC1904B90B34}"/>
          </ac:spMkLst>
        </pc:spChg>
        <pc:spChg chg="add del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19" creationId="{FF1D7602-6D2D-46C2-A7B2-434F3678DCB3}"/>
          </ac:spMkLst>
        </pc:spChg>
        <pc:spChg chg="add mod">
          <ac:chgData name="ALEXA MOORE" userId="5d7e1222-2115-41e7-9cd5-5257def0eb30" providerId="ADAL" clId="{9CECFE53-C2D8-47B9-8A0F-01F415C9B3A7}" dt="2020-07-28T20:04:28.813" v="3527" actId="1076"/>
          <ac:spMkLst>
            <pc:docMk/>
            <pc:sldMk cId="2086005618" sldId="261"/>
            <ac:spMk id="20" creationId="{E623697B-ED0C-4FD9-ACB9-CE38BEF727F7}"/>
          </ac:spMkLst>
        </pc:spChg>
        <pc:spChg chg="add del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21" creationId="{35539253-EA7C-41D9-9930-0923683AA3F6}"/>
          </ac:spMkLst>
        </pc:spChg>
        <pc:spChg chg="add del">
          <ac:chgData name="ALEXA MOORE" userId="5d7e1222-2115-41e7-9cd5-5257def0eb30" providerId="ADAL" clId="{9CECFE53-C2D8-47B9-8A0F-01F415C9B3A7}" dt="2020-07-28T12:35:29.932" v="78" actId="26606"/>
          <ac:spMkLst>
            <pc:docMk/>
            <pc:sldMk cId="2086005618" sldId="261"/>
            <ac:spMk id="28" creationId="{4DA2902A-FA5D-45A8-81EE-4342D330FA0A}"/>
          </ac:spMkLst>
        </pc:spChg>
        <pc:spChg chg="add del">
          <ac:chgData name="ALEXA MOORE" userId="5d7e1222-2115-41e7-9cd5-5257def0eb30" providerId="ADAL" clId="{9CECFE53-C2D8-47B9-8A0F-01F415C9B3A7}" dt="2020-07-28T12:35:29.932" v="78" actId="26606"/>
          <ac:spMkLst>
            <pc:docMk/>
            <pc:sldMk cId="2086005618" sldId="261"/>
            <ac:spMk id="30" creationId="{E22B538A-2A50-48E0-89A4-F2D2EEB125CF}"/>
          </ac:spMkLst>
        </pc:spChg>
        <pc:spChg chg="add del">
          <ac:chgData name="ALEXA MOORE" userId="5d7e1222-2115-41e7-9cd5-5257def0eb30" providerId="ADAL" clId="{9CECFE53-C2D8-47B9-8A0F-01F415C9B3A7}" dt="2020-07-28T12:35:29.932" v="78" actId="26606"/>
          <ac:spMkLst>
            <pc:docMk/>
            <pc:sldMk cId="2086005618" sldId="261"/>
            <ac:spMk id="32" creationId="{D319273A-84F0-4EF0-9ABB-6725351DB0C5}"/>
          </ac:spMkLst>
        </pc:spChg>
        <pc:spChg chg="add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34" creationId="{9B1ABF09-86CF-414E-88A5-2B84CC7232A9}"/>
          </ac:spMkLst>
        </pc:spChg>
        <pc:spChg chg="add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35" creationId="{29DC5A77-10C9-4ECF-B7EB-8D917F36A9EE}"/>
          </ac:spMkLst>
        </pc:spChg>
        <pc:spChg chg="add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36" creationId="{3FE91770-CDBB-4D24-94E5-AD484F36CE87}"/>
          </ac:spMkLst>
        </pc:spChg>
        <pc:spChg chg="add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37" creationId="{2FFE28B5-FB16-49A9-B851-3C35FAC0CACB}"/>
          </ac:spMkLst>
        </pc:spChg>
        <pc:spChg chg="add">
          <ac:chgData name="ALEXA MOORE" userId="5d7e1222-2115-41e7-9cd5-5257def0eb30" providerId="ADAL" clId="{9CECFE53-C2D8-47B9-8A0F-01F415C9B3A7}" dt="2020-07-28T12:35:29.952" v="79" actId="26606"/>
          <ac:spMkLst>
            <pc:docMk/>
            <pc:sldMk cId="2086005618" sldId="261"/>
            <ac:spMk id="38" creationId="{01014442-855A-4E0F-8D09-C314661A48B9}"/>
          </ac:spMkLst>
        </pc:spChg>
        <pc:picChg chg="add mod">
          <ac:chgData name="ALEXA MOORE" userId="5d7e1222-2115-41e7-9cd5-5257def0eb30" providerId="ADAL" clId="{9CECFE53-C2D8-47B9-8A0F-01F415C9B3A7}" dt="2020-07-28T12:37:01.478" v="89" actId="1076"/>
          <ac:picMkLst>
            <pc:docMk/>
            <pc:sldMk cId="2086005618" sldId="261"/>
            <ac:picMk id="15" creationId="{7281371A-33E2-4E3F-8967-5D89E6CA32E6}"/>
          </ac:picMkLst>
        </pc:picChg>
        <pc:picChg chg="add mod">
          <ac:chgData name="ALEXA MOORE" userId="5d7e1222-2115-41e7-9cd5-5257def0eb30" providerId="ADAL" clId="{9CECFE53-C2D8-47B9-8A0F-01F415C9B3A7}" dt="2020-07-28T12:37:05.798" v="90" actId="1076"/>
          <ac:picMkLst>
            <pc:docMk/>
            <pc:sldMk cId="2086005618" sldId="261"/>
            <ac:picMk id="16" creationId="{F6AFF1F3-0EF5-43C0-89B3-44FE67F718B6}"/>
          </ac:picMkLst>
        </pc:picChg>
        <pc:cxnChg chg="add del">
          <ac:chgData name="ALEXA MOORE" userId="5d7e1222-2115-41e7-9cd5-5257def0eb30" providerId="ADAL" clId="{9CECFE53-C2D8-47B9-8A0F-01F415C9B3A7}" dt="2020-07-28T12:35:29.952" v="79" actId="26606"/>
          <ac:cxnSpMkLst>
            <pc:docMk/>
            <pc:sldMk cId="2086005618" sldId="261"/>
            <ac:cxnSpMk id="23" creationId="{8D89589C-2C90-4407-A995-05EC3DD7AB14}"/>
          </ac:cxnSpMkLst>
        </pc:cxnChg>
      </pc:sldChg>
      <pc:sldChg chg="addSp delSp modSp mod setBg setClrOvrMap">
        <pc:chgData name="ALEXA MOORE" userId="5d7e1222-2115-41e7-9cd5-5257def0eb30" providerId="ADAL" clId="{9CECFE53-C2D8-47B9-8A0F-01F415C9B3A7}" dt="2020-07-28T20:04:49.905" v="3531" actId="20577"/>
        <pc:sldMkLst>
          <pc:docMk/>
          <pc:sldMk cId="2960024579" sldId="262"/>
        </pc:sldMkLst>
        <pc:spChg chg="mod">
          <ac:chgData name="ALEXA MOORE" userId="5d7e1222-2115-41e7-9cd5-5257def0eb30" providerId="ADAL" clId="{9CECFE53-C2D8-47B9-8A0F-01F415C9B3A7}" dt="2020-07-28T12:47:05.414" v="249" actId="26606"/>
          <ac:spMkLst>
            <pc:docMk/>
            <pc:sldMk cId="2960024579" sldId="262"/>
            <ac:spMk id="2" creationId="{D3BF1F8D-2930-43A0-94E2-33A08ECCB42F}"/>
          </ac:spMkLst>
        </pc:spChg>
        <pc:spChg chg="mod">
          <ac:chgData name="ALEXA MOORE" userId="5d7e1222-2115-41e7-9cd5-5257def0eb30" providerId="ADAL" clId="{9CECFE53-C2D8-47B9-8A0F-01F415C9B3A7}" dt="2020-07-28T20:04:49.905" v="3531" actId="20577"/>
          <ac:spMkLst>
            <pc:docMk/>
            <pc:sldMk cId="2960024579" sldId="262"/>
            <ac:spMk id="7" creationId="{BF461D17-9413-4BF5-A508-2FA038F0EE1B}"/>
          </ac:spMkLst>
        </pc:spChg>
        <pc:spChg chg="del">
          <ac:chgData name="ALEXA MOORE" userId="5d7e1222-2115-41e7-9cd5-5257def0eb30" providerId="ADAL" clId="{9CECFE53-C2D8-47B9-8A0F-01F415C9B3A7}" dt="2020-07-28T12:40:27.060" v="162" actId="26606"/>
          <ac:spMkLst>
            <pc:docMk/>
            <pc:sldMk cId="2960024579" sldId="262"/>
            <ac:spMk id="22" creationId="{17115F77-2FAE-4CA7-9A7F-10D5F2C8F831}"/>
          </ac:spMkLst>
        </pc:spChg>
        <pc:spChg chg="del">
          <ac:chgData name="ALEXA MOORE" userId="5d7e1222-2115-41e7-9cd5-5257def0eb30" providerId="ADAL" clId="{9CECFE53-C2D8-47B9-8A0F-01F415C9B3A7}" dt="2020-07-28T12:40:27.060" v="162" actId="26606"/>
          <ac:spMkLst>
            <pc:docMk/>
            <pc:sldMk cId="2960024579" sldId="262"/>
            <ac:spMk id="24" creationId="{5CD4C046-A04C-46CC-AFA3-6B0621F628C8}"/>
          </ac:spMkLst>
        </pc:spChg>
        <pc:spChg chg="del">
          <ac:chgData name="ALEXA MOORE" userId="5d7e1222-2115-41e7-9cd5-5257def0eb30" providerId="ADAL" clId="{9CECFE53-C2D8-47B9-8A0F-01F415C9B3A7}" dt="2020-07-28T12:40:27.060" v="162" actId="26606"/>
          <ac:spMkLst>
            <pc:docMk/>
            <pc:sldMk cId="2960024579" sldId="262"/>
            <ac:spMk id="26" creationId="{BC512124-0D13-4ED9-80B7-52AE15B6B41F}"/>
          </ac:spMkLst>
        </pc:spChg>
        <pc:spChg chg="add del">
          <ac:chgData name="ALEXA MOORE" userId="5d7e1222-2115-41e7-9cd5-5257def0eb30" providerId="ADAL" clId="{9CECFE53-C2D8-47B9-8A0F-01F415C9B3A7}" dt="2020-07-28T12:47:05.554" v="250" actId="26606"/>
          <ac:spMkLst>
            <pc:docMk/>
            <pc:sldMk cId="2960024579" sldId="262"/>
            <ac:spMk id="31" creationId="{A3CBF2AD-D8D1-4170-B16B-A760E87F650A}"/>
          </ac:spMkLst>
        </pc:spChg>
        <pc:spChg chg="add del">
          <ac:chgData name="ALEXA MOORE" userId="5d7e1222-2115-41e7-9cd5-5257def0eb30" providerId="ADAL" clId="{9CECFE53-C2D8-47B9-8A0F-01F415C9B3A7}" dt="2020-07-28T12:47:05.554" v="250" actId="26606"/>
          <ac:spMkLst>
            <pc:docMk/>
            <pc:sldMk cId="2960024579" sldId="262"/>
            <ac:spMk id="33" creationId="{8C83BAC5-B7A8-4C7B-9A76-1725090EFC30}"/>
          </ac:spMkLst>
        </pc:spChg>
        <pc:spChg chg="add del">
          <ac:chgData name="ALEXA MOORE" userId="5d7e1222-2115-41e7-9cd5-5257def0eb30" providerId="ADAL" clId="{9CECFE53-C2D8-47B9-8A0F-01F415C9B3A7}" dt="2020-07-28T12:47:05.554" v="250" actId="26606"/>
          <ac:spMkLst>
            <pc:docMk/>
            <pc:sldMk cId="2960024579" sldId="262"/>
            <ac:spMk id="35" creationId="{41AC3F50-3B90-41EA-B63E-BB37117D3783}"/>
          </ac:spMkLst>
        </pc:spChg>
        <pc:spChg chg="add del">
          <ac:chgData name="ALEXA MOORE" userId="5d7e1222-2115-41e7-9cd5-5257def0eb30" providerId="ADAL" clId="{9CECFE53-C2D8-47B9-8A0F-01F415C9B3A7}" dt="2020-07-28T12:46:54.353" v="241" actId="26606"/>
          <ac:spMkLst>
            <pc:docMk/>
            <pc:sldMk cId="2960024579" sldId="262"/>
            <ac:spMk id="40" creationId="{696A55C8-89F1-439D-863D-E208C0AC880F}"/>
          </ac:spMkLst>
        </pc:spChg>
        <pc:spChg chg="add del">
          <ac:chgData name="ALEXA MOORE" userId="5d7e1222-2115-41e7-9cd5-5257def0eb30" providerId="ADAL" clId="{9CECFE53-C2D8-47B9-8A0F-01F415C9B3A7}" dt="2020-07-28T12:46:54.353" v="241" actId="26606"/>
          <ac:spMkLst>
            <pc:docMk/>
            <pc:sldMk cId="2960024579" sldId="262"/>
            <ac:spMk id="42" creationId="{E4A1FD7E-EAEC-40B9-B75B-432F9DA75BA8}"/>
          </ac:spMkLst>
        </pc:spChg>
        <pc:spChg chg="add del">
          <ac:chgData name="ALEXA MOORE" userId="5d7e1222-2115-41e7-9cd5-5257def0eb30" providerId="ADAL" clId="{9CECFE53-C2D8-47B9-8A0F-01F415C9B3A7}" dt="2020-07-28T12:46:54.353" v="241" actId="26606"/>
          <ac:spMkLst>
            <pc:docMk/>
            <pc:sldMk cId="2960024579" sldId="262"/>
            <ac:spMk id="44" creationId="{AC88629E-396B-4C99-B284-F30AABDF2E1D}"/>
          </ac:spMkLst>
        </pc:spChg>
        <pc:spChg chg="add del">
          <ac:chgData name="ALEXA MOORE" userId="5d7e1222-2115-41e7-9cd5-5257def0eb30" providerId="ADAL" clId="{9CECFE53-C2D8-47B9-8A0F-01F415C9B3A7}" dt="2020-07-28T12:46:56.743" v="243" actId="26606"/>
          <ac:spMkLst>
            <pc:docMk/>
            <pc:sldMk cId="2960024579" sldId="262"/>
            <ac:spMk id="46" creationId="{696A55C8-89F1-439D-863D-E208C0AC880F}"/>
          </ac:spMkLst>
        </pc:spChg>
        <pc:spChg chg="add del">
          <ac:chgData name="ALEXA MOORE" userId="5d7e1222-2115-41e7-9cd5-5257def0eb30" providerId="ADAL" clId="{9CECFE53-C2D8-47B9-8A0F-01F415C9B3A7}" dt="2020-07-28T12:46:56.743" v="243" actId="26606"/>
          <ac:spMkLst>
            <pc:docMk/>
            <pc:sldMk cId="2960024579" sldId="262"/>
            <ac:spMk id="47" creationId="{E4A1FD7E-EAEC-40B9-B75B-432F9DA75BA8}"/>
          </ac:spMkLst>
        </pc:spChg>
        <pc:spChg chg="add del">
          <ac:chgData name="ALEXA MOORE" userId="5d7e1222-2115-41e7-9cd5-5257def0eb30" providerId="ADAL" clId="{9CECFE53-C2D8-47B9-8A0F-01F415C9B3A7}" dt="2020-07-28T12:46:56.743" v="243" actId="26606"/>
          <ac:spMkLst>
            <pc:docMk/>
            <pc:sldMk cId="2960024579" sldId="262"/>
            <ac:spMk id="48" creationId="{AC88629E-396B-4C99-B284-F30AABDF2E1D}"/>
          </ac:spMkLst>
        </pc:spChg>
        <pc:spChg chg="add del">
          <ac:chgData name="ALEXA MOORE" userId="5d7e1222-2115-41e7-9cd5-5257def0eb30" providerId="ADAL" clId="{9CECFE53-C2D8-47B9-8A0F-01F415C9B3A7}" dt="2020-07-28T12:47:00.883" v="245" actId="26606"/>
          <ac:spMkLst>
            <pc:docMk/>
            <pc:sldMk cId="2960024579" sldId="262"/>
            <ac:spMk id="50" creationId="{696A55C8-89F1-439D-863D-E208C0AC880F}"/>
          </ac:spMkLst>
        </pc:spChg>
        <pc:spChg chg="add del">
          <ac:chgData name="ALEXA MOORE" userId="5d7e1222-2115-41e7-9cd5-5257def0eb30" providerId="ADAL" clId="{9CECFE53-C2D8-47B9-8A0F-01F415C9B3A7}" dt="2020-07-28T12:47:00.883" v="245" actId="26606"/>
          <ac:spMkLst>
            <pc:docMk/>
            <pc:sldMk cId="2960024579" sldId="262"/>
            <ac:spMk id="51" creationId="{E4A1FD7E-EAEC-40B9-B75B-432F9DA75BA8}"/>
          </ac:spMkLst>
        </pc:spChg>
        <pc:spChg chg="add del">
          <ac:chgData name="ALEXA MOORE" userId="5d7e1222-2115-41e7-9cd5-5257def0eb30" providerId="ADAL" clId="{9CECFE53-C2D8-47B9-8A0F-01F415C9B3A7}" dt="2020-07-28T12:47:00.883" v="245" actId="26606"/>
          <ac:spMkLst>
            <pc:docMk/>
            <pc:sldMk cId="2960024579" sldId="262"/>
            <ac:spMk id="52" creationId="{AC88629E-396B-4C99-B284-F30AABDF2E1D}"/>
          </ac:spMkLst>
        </pc:spChg>
        <pc:spChg chg="add del">
          <ac:chgData name="ALEXA MOORE" userId="5d7e1222-2115-41e7-9cd5-5257def0eb30" providerId="ADAL" clId="{9CECFE53-C2D8-47B9-8A0F-01F415C9B3A7}" dt="2020-07-28T12:47:03.444" v="247" actId="26606"/>
          <ac:spMkLst>
            <pc:docMk/>
            <pc:sldMk cId="2960024579" sldId="262"/>
            <ac:spMk id="54" creationId="{696A55C8-89F1-439D-863D-E208C0AC880F}"/>
          </ac:spMkLst>
        </pc:spChg>
        <pc:spChg chg="add del">
          <ac:chgData name="ALEXA MOORE" userId="5d7e1222-2115-41e7-9cd5-5257def0eb30" providerId="ADAL" clId="{9CECFE53-C2D8-47B9-8A0F-01F415C9B3A7}" dt="2020-07-28T12:47:03.444" v="247" actId="26606"/>
          <ac:spMkLst>
            <pc:docMk/>
            <pc:sldMk cId="2960024579" sldId="262"/>
            <ac:spMk id="55" creationId="{E4A1FD7E-EAEC-40B9-B75B-432F9DA75BA8}"/>
          </ac:spMkLst>
        </pc:spChg>
        <pc:spChg chg="add del">
          <ac:chgData name="ALEXA MOORE" userId="5d7e1222-2115-41e7-9cd5-5257def0eb30" providerId="ADAL" clId="{9CECFE53-C2D8-47B9-8A0F-01F415C9B3A7}" dt="2020-07-28T12:47:03.444" v="247" actId="26606"/>
          <ac:spMkLst>
            <pc:docMk/>
            <pc:sldMk cId="2960024579" sldId="262"/>
            <ac:spMk id="56" creationId="{AC88629E-396B-4C99-B284-F30AABDF2E1D}"/>
          </ac:spMkLst>
        </pc:spChg>
        <pc:spChg chg="add del">
          <ac:chgData name="ALEXA MOORE" userId="5d7e1222-2115-41e7-9cd5-5257def0eb30" providerId="ADAL" clId="{9CECFE53-C2D8-47B9-8A0F-01F415C9B3A7}" dt="2020-07-28T12:47:05.414" v="249" actId="26606"/>
          <ac:spMkLst>
            <pc:docMk/>
            <pc:sldMk cId="2960024579" sldId="262"/>
            <ac:spMk id="58" creationId="{DADC4F84-175A-4AB1-916C-1E5796E1E0D3}"/>
          </ac:spMkLst>
        </pc:spChg>
        <pc:spChg chg="add">
          <ac:chgData name="ALEXA MOORE" userId="5d7e1222-2115-41e7-9cd5-5257def0eb30" providerId="ADAL" clId="{9CECFE53-C2D8-47B9-8A0F-01F415C9B3A7}" dt="2020-07-28T12:47:05.554" v="250" actId="26606"/>
          <ac:spMkLst>
            <pc:docMk/>
            <pc:sldMk cId="2960024579" sldId="262"/>
            <ac:spMk id="60" creationId="{696A55C8-89F1-439D-863D-E208C0AC880F}"/>
          </ac:spMkLst>
        </pc:spChg>
        <pc:spChg chg="add">
          <ac:chgData name="ALEXA MOORE" userId="5d7e1222-2115-41e7-9cd5-5257def0eb30" providerId="ADAL" clId="{9CECFE53-C2D8-47B9-8A0F-01F415C9B3A7}" dt="2020-07-28T12:47:05.554" v="250" actId="26606"/>
          <ac:spMkLst>
            <pc:docMk/>
            <pc:sldMk cId="2960024579" sldId="262"/>
            <ac:spMk id="61" creationId="{E4A1FD7E-EAEC-40B9-B75B-432F9DA75BA8}"/>
          </ac:spMkLst>
        </pc:spChg>
        <pc:spChg chg="add">
          <ac:chgData name="ALEXA MOORE" userId="5d7e1222-2115-41e7-9cd5-5257def0eb30" providerId="ADAL" clId="{9CECFE53-C2D8-47B9-8A0F-01F415C9B3A7}" dt="2020-07-28T12:47:05.554" v="250" actId="26606"/>
          <ac:spMkLst>
            <pc:docMk/>
            <pc:sldMk cId="2960024579" sldId="262"/>
            <ac:spMk id="62" creationId="{AC88629E-396B-4C99-B284-F30AABDF2E1D}"/>
          </ac:spMkLst>
        </pc:spChg>
        <pc:picChg chg="mod">
          <ac:chgData name="ALEXA MOORE" userId="5d7e1222-2115-41e7-9cd5-5257def0eb30" providerId="ADAL" clId="{9CECFE53-C2D8-47B9-8A0F-01F415C9B3A7}" dt="2020-07-28T12:47:41.813" v="294"/>
          <ac:picMkLst>
            <pc:docMk/>
            <pc:sldMk cId="2960024579" sldId="262"/>
            <ac:picMk id="5" creationId="{EB1468B8-2E92-48FA-A124-AB74BC9B9CD6}"/>
          </ac:picMkLst>
        </pc:picChg>
      </pc:sldChg>
      <pc:sldChg chg="modSp">
        <pc:chgData name="ALEXA MOORE" userId="5d7e1222-2115-41e7-9cd5-5257def0eb30" providerId="ADAL" clId="{9CECFE53-C2D8-47B9-8A0F-01F415C9B3A7}" dt="2020-07-28T12:34:02.707" v="76" actId="1076"/>
        <pc:sldMkLst>
          <pc:docMk/>
          <pc:sldMk cId="1377533902" sldId="263"/>
        </pc:sldMkLst>
        <pc:spChg chg="mod">
          <ac:chgData name="ALEXA MOORE" userId="5d7e1222-2115-41e7-9cd5-5257def0eb30" providerId="ADAL" clId="{9CECFE53-C2D8-47B9-8A0F-01F415C9B3A7}" dt="2020-07-28T12:34:02.707" v="76" actId="1076"/>
          <ac:spMkLst>
            <pc:docMk/>
            <pc:sldMk cId="1377533902" sldId="263"/>
            <ac:spMk id="6" creationId="{D9725AF9-A1D6-44B6-8B0F-E2A801A567BC}"/>
          </ac:spMkLst>
        </pc:spChg>
        <pc:spChg chg="mod">
          <ac:chgData name="ALEXA MOORE" userId="5d7e1222-2115-41e7-9cd5-5257def0eb30" providerId="ADAL" clId="{9CECFE53-C2D8-47B9-8A0F-01F415C9B3A7}" dt="2020-07-28T12:33:55.727" v="75" actId="1076"/>
          <ac:spMkLst>
            <pc:docMk/>
            <pc:sldMk cId="1377533902" sldId="263"/>
            <ac:spMk id="9" creationId="{179F569E-F9B7-4D89-AF70-EAF74BD881EA}"/>
          </ac:spMkLst>
        </pc:spChg>
        <pc:picChg chg="mod">
          <ac:chgData name="ALEXA MOORE" userId="5d7e1222-2115-41e7-9cd5-5257def0eb30" providerId="ADAL" clId="{9CECFE53-C2D8-47B9-8A0F-01F415C9B3A7}" dt="2020-07-28T12:33:23.486" v="69" actId="1076"/>
          <ac:picMkLst>
            <pc:docMk/>
            <pc:sldMk cId="1377533902" sldId="263"/>
            <ac:picMk id="7" creationId="{E509980E-E5FA-4902-A880-F2327EB580ED}"/>
          </ac:picMkLst>
        </pc:picChg>
        <pc:picChg chg="mod">
          <ac:chgData name="ALEXA MOORE" userId="5d7e1222-2115-41e7-9cd5-5257def0eb30" providerId="ADAL" clId="{9CECFE53-C2D8-47B9-8A0F-01F415C9B3A7}" dt="2020-07-28T12:33:48.207" v="74" actId="1076"/>
          <ac:picMkLst>
            <pc:docMk/>
            <pc:sldMk cId="1377533902" sldId="263"/>
            <ac:picMk id="8" creationId="{4AFF88CE-B3EE-4DE0-BE74-A73A43C72E44}"/>
          </ac:picMkLst>
        </pc:picChg>
      </pc:sldChg>
      <pc:sldChg chg="del">
        <pc:chgData name="ALEXA MOORE" userId="5d7e1222-2115-41e7-9cd5-5257def0eb30" providerId="ADAL" clId="{9CECFE53-C2D8-47B9-8A0F-01F415C9B3A7}" dt="2020-07-28T12:50:59.218" v="298" actId="2696"/>
        <pc:sldMkLst>
          <pc:docMk/>
          <pc:sldMk cId="3076459175" sldId="264"/>
        </pc:sldMkLst>
      </pc:sldChg>
      <pc:sldChg chg="addSp delSp modSp">
        <pc:chgData name="ALEXA MOORE" userId="5d7e1222-2115-41e7-9cd5-5257def0eb30" providerId="ADAL" clId="{9CECFE53-C2D8-47B9-8A0F-01F415C9B3A7}" dt="2020-07-28T12:32:54.353" v="67" actId="1076"/>
        <pc:sldMkLst>
          <pc:docMk/>
          <pc:sldMk cId="3393592275" sldId="265"/>
        </pc:sldMkLst>
        <pc:spChg chg="add del mod">
          <ac:chgData name="ALEXA MOORE" userId="5d7e1222-2115-41e7-9cd5-5257def0eb30" providerId="ADAL" clId="{9CECFE53-C2D8-47B9-8A0F-01F415C9B3A7}" dt="2020-07-28T12:30:12.353" v="50" actId="478"/>
          <ac:spMkLst>
            <pc:docMk/>
            <pc:sldMk cId="3393592275" sldId="265"/>
            <ac:spMk id="2" creationId="{319FE2EA-CBBC-4EB0-88D7-A0FB90038D20}"/>
          </ac:spMkLst>
        </pc:spChg>
        <pc:spChg chg="add del">
          <ac:chgData name="ALEXA MOORE" userId="5d7e1222-2115-41e7-9cd5-5257def0eb30" providerId="ADAL" clId="{9CECFE53-C2D8-47B9-8A0F-01F415C9B3A7}" dt="2020-07-28T12:30:17.464" v="52" actId="478"/>
          <ac:spMkLst>
            <pc:docMk/>
            <pc:sldMk cId="3393592275" sldId="265"/>
            <ac:spMk id="7" creationId="{CE410E62-1A8C-49A7-96A3-DB43B6C1AEB2}"/>
          </ac:spMkLst>
        </pc:spChg>
        <pc:spChg chg="del">
          <ac:chgData name="ALEXA MOORE" userId="5d7e1222-2115-41e7-9cd5-5257def0eb30" providerId="ADAL" clId="{9CECFE53-C2D8-47B9-8A0F-01F415C9B3A7}" dt="2020-07-28T12:30:39.124" v="54" actId="26606"/>
          <ac:spMkLst>
            <pc:docMk/>
            <pc:sldMk cId="3393592275" sldId="265"/>
            <ac:spMk id="10" creationId="{4102E8E4-3982-4884-AA0F-68EC37047387}"/>
          </ac:spMkLst>
        </pc:spChg>
        <pc:spChg chg="del">
          <ac:chgData name="ALEXA MOORE" userId="5d7e1222-2115-41e7-9cd5-5257def0eb30" providerId="ADAL" clId="{9CECFE53-C2D8-47B9-8A0F-01F415C9B3A7}" dt="2020-07-28T12:30:39.124" v="54" actId="26606"/>
          <ac:spMkLst>
            <pc:docMk/>
            <pc:sldMk cId="3393592275" sldId="265"/>
            <ac:spMk id="12" creationId="{51EB3F61-F91A-45E6-81DA-F22A4CBAC4CD}"/>
          </ac:spMkLst>
        </pc:spChg>
        <pc:spChg chg="del">
          <ac:chgData name="ALEXA MOORE" userId="5d7e1222-2115-41e7-9cd5-5257def0eb30" providerId="ADAL" clId="{9CECFE53-C2D8-47B9-8A0F-01F415C9B3A7}" dt="2020-07-28T12:30:39.124" v="54" actId="26606"/>
          <ac:spMkLst>
            <pc:docMk/>
            <pc:sldMk cId="3393592275" sldId="265"/>
            <ac:spMk id="14" creationId="{C0D1CB9A-4C6B-4843-B8E9-CD0071D37B0D}"/>
          </ac:spMkLst>
        </pc:spChg>
        <pc:spChg chg="add">
          <ac:chgData name="ALEXA MOORE" userId="5d7e1222-2115-41e7-9cd5-5257def0eb30" providerId="ADAL" clId="{9CECFE53-C2D8-47B9-8A0F-01F415C9B3A7}" dt="2020-07-28T12:31:00.486" v="55"/>
          <ac:spMkLst>
            <pc:docMk/>
            <pc:sldMk cId="3393592275" sldId="265"/>
            <ac:spMk id="15" creationId="{04FC758E-EC9B-4580-B132-853326759C0A}"/>
          </ac:spMkLst>
        </pc:spChg>
        <pc:spChg chg="add">
          <ac:chgData name="ALEXA MOORE" userId="5d7e1222-2115-41e7-9cd5-5257def0eb30" providerId="ADAL" clId="{9CECFE53-C2D8-47B9-8A0F-01F415C9B3A7}" dt="2020-07-28T12:31:00.486" v="55"/>
          <ac:spMkLst>
            <pc:docMk/>
            <pc:sldMk cId="3393592275" sldId="265"/>
            <ac:spMk id="16" creationId="{1C947B19-4106-46D1-88C3-06016426D524}"/>
          </ac:spMkLst>
        </pc:spChg>
        <pc:spChg chg="add">
          <ac:chgData name="ALEXA MOORE" userId="5d7e1222-2115-41e7-9cd5-5257def0eb30" providerId="ADAL" clId="{9CECFE53-C2D8-47B9-8A0F-01F415C9B3A7}" dt="2020-07-28T12:31:19.277" v="57"/>
          <ac:spMkLst>
            <pc:docMk/>
            <pc:sldMk cId="3393592275" sldId="265"/>
            <ac:spMk id="18" creationId="{CB783A18-5989-48DA-867D-08138891AB30}"/>
          </ac:spMkLst>
        </pc:spChg>
        <pc:spChg chg="add">
          <ac:chgData name="ALEXA MOORE" userId="5d7e1222-2115-41e7-9cd5-5257def0eb30" providerId="ADAL" clId="{9CECFE53-C2D8-47B9-8A0F-01F415C9B3A7}" dt="2020-07-28T12:30:39.124" v="54" actId="26606"/>
          <ac:spMkLst>
            <pc:docMk/>
            <pc:sldMk cId="3393592275" sldId="265"/>
            <ac:spMk id="19" creationId="{21EF52E4-EF5D-433B-909A-76D4D87B286F}"/>
          </ac:spMkLst>
        </pc:spChg>
        <pc:spChg chg="add mod">
          <ac:chgData name="ALEXA MOORE" userId="5d7e1222-2115-41e7-9cd5-5257def0eb30" providerId="ADAL" clId="{9CECFE53-C2D8-47B9-8A0F-01F415C9B3A7}" dt="2020-07-28T12:32:25.081" v="65" actId="1076"/>
          <ac:spMkLst>
            <pc:docMk/>
            <pc:sldMk cId="3393592275" sldId="265"/>
            <ac:spMk id="20" creationId="{51A2C205-A943-4D6E-97A9-E43394D04C29}"/>
          </ac:spMkLst>
        </pc:spChg>
        <pc:spChg chg="add">
          <ac:chgData name="ALEXA MOORE" userId="5d7e1222-2115-41e7-9cd5-5257def0eb30" providerId="ADAL" clId="{9CECFE53-C2D8-47B9-8A0F-01F415C9B3A7}" dt="2020-07-28T12:30:39.124" v="54" actId="26606"/>
          <ac:spMkLst>
            <pc:docMk/>
            <pc:sldMk cId="3393592275" sldId="265"/>
            <ac:spMk id="21" creationId="{C26DC629-CCE0-4055-A701-869C1250F0D6}"/>
          </ac:spMkLst>
        </pc:spChg>
        <pc:spChg chg="add">
          <ac:chgData name="ALEXA MOORE" userId="5d7e1222-2115-41e7-9cd5-5257def0eb30" providerId="ADAL" clId="{9CECFE53-C2D8-47B9-8A0F-01F415C9B3A7}" dt="2020-07-28T12:31:31.578" v="58"/>
          <ac:spMkLst>
            <pc:docMk/>
            <pc:sldMk cId="3393592275" sldId="265"/>
            <ac:spMk id="23" creationId="{D8ABB5E2-598F-4723-B301-ED1A2AA8CF33}"/>
          </ac:spMkLst>
        </pc:spChg>
        <pc:spChg chg="add">
          <ac:chgData name="ALEXA MOORE" userId="5d7e1222-2115-41e7-9cd5-5257def0eb30" providerId="ADAL" clId="{9CECFE53-C2D8-47B9-8A0F-01F415C9B3A7}" dt="2020-07-28T12:31:31.578" v="58"/>
          <ac:spMkLst>
            <pc:docMk/>
            <pc:sldMk cId="3393592275" sldId="265"/>
            <ac:spMk id="24" creationId="{FE9138B3-8E3F-459E-88AA-5653E076DAD0}"/>
          </ac:spMkLst>
        </pc:spChg>
        <pc:spChg chg="add">
          <ac:chgData name="ALEXA MOORE" userId="5d7e1222-2115-41e7-9cd5-5257def0eb30" providerId="ADAL" clId="{9CECFE53-C2D8-47B9-8A0F-01F415C9B3A7}" dt="2020-07-28T12:31:57.920" v="61"/>
          <ac:spMkLst>
            <pc:docMk/>
            <pc:sldMk cId="3393592275" sldId="265"/>
            <ac:spMk id="26" creationId="{23D888C2-CDFC-4A9A-B135-5BD1126F9A1E}"/>
          </ac:spMkLst>
        </pc:spChg>
        <pc:spChg chg="add mod">
          <ac:chgData name="ALEXA MOORE" userId="5d7e1222-2115-41e7-9cd5-5257def0eb30" providerId="ADAL" clId="{9CECFE53-C2D8-47B9-8A0F-01F415C9B3A7}" dt="2020-07-28T12:32:19.881" v="64" actId="1076"/>
          <ac:spMkLst>
            <pc:docMk/>
            <pc:sldMk cId="3393592275" sldId="265"/>
            <ac:spMk id="27" creationId="{6AB103EC-4CF1-4241-9617-4686BDE14E31}"/>
          </ac:spMkLst>
        </pc:spChg>
        <pc:spChg chg="add">
          <ac:chgData name="ALEXA MOORE" userId="5d7e1222-2115-41e7-9cd5-5257def0eb30" providerId="ADAL" clId="{9CECFE53-C2D8-47B9-8A0F-01F415C9B3A7}" dt="2020-07-28T12:32:08.790" v="62"/>
          <ac:spMkLst>
            <pc:docMk/>
            <pc:sldMk cId="3393592275" sldId="265"/>
            <ac:spMk id="29" creationId="{4BB96EC6-C0D5-4A0E-B9A5-93B746913C54}"/>
          </ac:spMkLst>
        </pc:spChg>
        <pc:spChg chg="add">
          <ac:chgData name="ALEXA MOORE" userId="5d7e1222-2115-41e7-9cd5-5257def0eb30" providerId="ADAL" clId="{9CECFE53-C2D8-47B9-8A0F-01F415C9B3A7}" dt="2020-07-28T12:32:08.790" v="62"/>
          <ac:spMkLst>
            <pc:docMk/>
            <pc:sldMk cId="3393592275" sldId="265"/>
            <ac:spMk id="30" creationId="{AC095D96-EBD6-4315-8B93-A5BE21903699}"/>
          </ac:spMkLst>
        </pc:spChg>
        <pc:grpChg chg="add mod">
          <ac:chgData name="ALEXA MOORE" userId="5d7e1222-2115-41e7-9cd5-5257def0eb30" providerId="ADAL" clId="{9CECFE53-C2D8-47B9-8A0F-01F415C9B3A7}" dt="2020-07-28T12:31:08.177" v="56" actId="1076"/>
          <ac:grpSpMkLst>
            <pc:docMk/>
            <pc:sldMk cId="3393592275" sldId="265"/>
            <ac:grpSpMk id="13" creationId="{89CDF69B-4689-431E-97AE-54485DAD7E5D}"/>
          </ac:grpSpMkLst>
        </pc:grpChg>
        <pc:grpChg chg="add mod">
          <ac:chgData name="ALEXA MOORE" userId="5d7e1222-2115-41e7-9cd5-5257def0eb30" providerId="ADAL" clId="{9CECFE53-C2D8-47B9-8A0F-01F415C9B3A7}" dt="2020-07-28T12:31:19.277" v="57"/>
          <ac:grpSpMkLst>
            <pc:docMk/>
            <pc:sldMk cId="3393592275" sldId="265"/>
            <ac:grpSpMk id="17" creationId="{8F1B86C7-B8FE-4633-BC7A-24FF314FF686}"/>
          </ac:grpSpMkLst>
        </pc:grpChg>
        <pc:grpChg chg="add mod">
          <ac:chgData name="ALEXA MOORE" userId="5d7e1222-2115-41e7-9cd5-5257def0eb30" providerId="ADAL" clId="{9CECFE53-C2D8-47B9-8A0F-01F415C9B3A7}" dt="2020-07-28T12:31:34.628" v="59" actId="1076"/>
          <ac:grpSpMkLst>
            <pc:docMk/>
            <pc:sldMk cId="3393592275" sldId="265"/>
            <ac:grpSpMk id="22" creationId="{DB1B1F32-FFDA-4640-BE06-3FBDC993B111}"/>
          </ac:grpSpMkLst>
        </pc:grpChg>
        <pc:grpChg chg="add mod">
          <ac:chgData name="ALEXA MOORE" userId="5d7e1222-2115-41e7-9cd5-5257def0eb30" providerId="ADAL" clId="{9CECFE53-C2D8-47B9-8A0F-01F415C9B3A7}" dt="2020-07-28T12:31:57.920" v="61"/>
          <ac:grpSpMkLst>
            <pc:docMk/>
            <pc:sldMk cId="3393592275" sldId="265"/>
            <ac:grpSpMk id="25" creationId="{3444E6D7-43CA-4F9A-85A1-D906103EDB24}"/>
          </ac:grpSpMkLst>
        </pc:grpChg>
        <pc:grpChg chg="add mod">
          <ac:chgData name="ALEXA MOORE" userId="5d7e1222-2115-41e7-9cd5-5257def0eb30" providerId="ADAL" clId="{9CECFE53-C2D8-47B9-8A0F-01F415C9B3A7}" dt="2020-07-28T12:32:54.353" v="67" actId="1076"/>
          <ac:grpSpMkLst>
            <pc:docMk/>
            <pc:sldMk cId="3393592275" sldId="265"/>
            <ac:grpSpMk id="28" creationId="{BFB0B136-BCA8-4434-995B-92C32D751423}"/>
          </ac:grpSpMkLst>
        </pc:grpChg>
        <pc:graphicFrameChg chg="del mod">
          <ac:chgData name="ALEXA MOORE" userId="5d7e1222-2115-41e7-9cd5-5257def0eb30" providerId="ADAL" clId="{9CECFE53-C2D8-47B9-8A0F-01F415C9B3A7}" dt="2020-07-28T12:30:05.553" v="49" actId="478"/>
          <ac:graphicFrameMkLst>
            <pc:docMk/>
            <pc:sldMk cId="3393592275" sldId="265"/>
            <ac:graphicFrameMk id="8" creationId="{261119C9-7AB0-4083-8788-F7D309628EFE}"/>
          </ac:graphicFrameMkLst>
        </pc:graphicFrameChg>
        <pc:picChg chg="add mod">
          <ac:chgData name="ALEXA MOORE" userId="5d7e1222-2115-41e7-9cd5-5257def0eb30" providerId="ADAL" clId="{9CECFE53-C2D8-47B9-8A0F-01F415C9B3A7}" dt="2020-07-28T12:32:45.202" v="66" actId="1076"/>
          <ac:picMkLst>
            <pc:docMk/>
            <pc:sldMk cId="3393592275" sldId="265"/>
            <ac:picMk id="4" creationId="{72E68B29-01D4-42EA-8B29-3037AB26FE27}"/>
          </ac:picMkLst>
        </pc:picChg>
      </pc:sldChg>
      <pc:sldChg chg="addSp delSp modSp add mod setBg">
        <pc:chgData name="ALEXA MOORE" userId="5d7e1222-2115-41e7-9cd5-5257def0eb30" providerId="ADAL" clId="{9CECFE53-C2D8-47B9-8A0F-01F415C9B3A7}" dt="2020-07-28T13:52:28.769" v="845" actId="113"/>
        <pc:sldMkLst>
          <pc:docMk/>
          <pc:sldMk cId="1974863988" sldId="266"/>
        </pc:sldMkLst>
        <pc:spChg chg="mod ord">
          <ac:chgData name="ALEXA MOORE" userId="5d7e1222-2115-41e7-9cd5-5257def0eb30" providerId="ADAL" clId="{9CECFE53-C2D8-47B9-8A0F-01F415C9B3A7}" dt="2020-07-28T13:45:21.624" v="568" actId="20577"/>
          <ac:spMkLst>
            <pc:docMk/>
            <pc:sldMk cId="1974863988" sldId="266"/>
            <ac:spMk id="2" creationId="{124F15BB-52A0-4479-AB80-2DBF0ADE52CA}"/>
          </ac:spMkLst>
        </pc:spChg>
        <pc:spChg chg="mod ord">
          <ac:chgData name="ALEXA MOORE" userId="5d7e1222-2115-41e7-9cd5-5257def0eb30" providerId="ADAL" clId="{9CECFE53-C2D8-47B9-8A0F-01F415C9B3A7}" dt="2020-07-28T13:52:28.769" v="845" actId="113"/>
          <ac:spMkLst>
            <pc:docMk/>
            <pc:sldMk cId="1974863988" sldId="266"/>
            <ac:spMk id="3" creationId="{F5B6027E-01A5-491C-B2EF-74B1818E75D0}"/>
          </ac:spMkLst>
        </pc:spChg>
        <pc:spChg chg="add del">
          <ac:chgData name="ALEXA MOORE" userId="5d7e1222-2115-41e7-9cd5-5257def0eb30" providerId="ADAL" clId="{9CECFE53-C2D8-47B9-8A0F-01F415C9B3A7}" dt="2020-07-28T13:45:13.555" v="549" actId="26606"/>
          <ac:spMkLst>
            <pc:docMk/>
            <pc:sldMk cId="1974863988" sldId="266"/>
            <ac:spMk id="8" creationId="{5DB23C2B-2054-4D8B-9E98-9190F8E05EAD}"/>
          </ac:spMkLst>
        </pc:spChg>
        <pc:spChg chg="add del">
          <ac:chgData name="ALEXA MOORE" userId="5d7e1222-2115-41e7-9cd5-5257def0eb30" providerId="ADAL" clId="{9CECFE53-C2D8-47B9-8A0F-01F415C9B3A7}" dt="2020-07-28T13:45:13.555" v="549" actId="26606"/>
          <ac:spMkLst>
            <pc:docMk/>
            <pc:sldMk cId="1974863988" sldId="266"/>
            <ac:spMk id="10" creationId="{665C2FCD-09A4-4B4B-AA73-F330DFE91799}"/>
          </ac:spMkLst>
        </pc:spChg>
        <pc:spChg chg="add del">
          <ac:chgData name="ALEXA MOORE" userId="5d7e1222-2115-41e7-9cd5-5257def0eb30" providerId="ADAL" clId="{9CECFE53-C2D8-47B9-8A0F-01F415C9B3A7}" dt="2020-07-28T13:45:13.555" v="549" actId="26606"/>
          <ac:spMkLst>
            <pc:docMk/>
            <pc:sldMk cId="1974863988" sldId="266"/>
            <ac:spMk id="12" creationId="{8797B5BC-9873-45F9-97D6-298FB5AF08FF}"/>
          </ac:spMkLst>
        </pc:spChg>
        <pc:spChg chg="add del">
          <ac:chgData name="ALEXA MOORE" userId="5d7e1222-2115-41e7-9cd5-5257def0eb30" providerId="ADAL" clId="{9CECFE53-C2D8-47B9-8A0F-01F415C9B3A7}" dt="2020-07-28T13:45:03.973" v="544" actId="26606"/>
          <ac:spMkLst>
            <pc:docMk/>
            <pc:sldMk cId="1974863988" sldId="266"/>
            <ac:spMk id="17" creationId="{29DC5A77-10C9-4ECF-B7EB-8D917F36A9EE}"/>
          </ac:spMkLst>
        </pc:spChg>
        <pc:spChg chg="add del">
          <ac:chgData name="ALEXA MOORE" userId="5d7e1222-2115-41e7-9cd5-5257def0eb30" providerId="ADAL" clId="{9CECFE53-C2D8-47B9-8A0F-01F415C9B3A7}" dt="2020-07-28T13:45:03.973" v="544" actId="26606"/>
          <ac:spMkLst>
            <pc:docMk/>
            <pc:sldMk cId="1974863988" sldId="266"/>
            <ac:spMk id="19" creationId="{2FFE28B5-FB16-49A9-B851-3C35FAC0CACB}"/>
          </ac:spMkLst>
        </pc:spChg>
        <pc:spChg chg="add del">
          <ac:chgData name="ALEXA MOORE" userId="5d7e1222-2115-41e7-9cd5-5257def0eb30" providerId="ADAL" clId="{9CECFE53-C2D8-47B9-8A0F-01F415C9B3A7}" dt="2020-07-28T13:45:03.973" v="544" actId="26606"/>
          <ac:spMkLst>
            <pc:docMk/>
            <pc:sldMk cId="1974863988" sldId="266"/>
            <ac:spMk id="21" creationId="{01014442-855A-4E0F-8D09-C314661A48B9}"/>
          </ac:spMkLst>
        </pc:spChg>
        <pc:spChg chg="add del">
          <ac:chgData name="ALEXA MOORE" userId="5d7e1222-2115-41e7-9cd5-5257def0eb30" providerId="ADAL" clId="{9CECFE53-C2D8-47B9-8A0F-01F415C9B3A7}" dt="2020-07-28T13:45:03.973" v="544" actId="26606"/>
          <ac:spMkLst>
            <pc:docMk/>
            <pc:sldMk cId="1974863988" sldId="266"/>
            <ac:spMk id="23" creationId="{9B1ABF09-86CF-414E-88A5-2B84CC7232A9}"/>
          </ac:spMkLst>
        </pc:spChg>
        <pc:spChg chg="add del">
          <ac:chgData name="ALEXA MOORE" userId="5d7e1222-2115-41e7-9cd5-5257def0eb30" providerId="ADAL" clId="{9CECFE53-C2D8-47B9-8A0F-01F415C9B3A7}" dt="2020-07-28T13:45:03.973" v="544" actId="26606"/>
          <ac:spMkLst>
            <pc:docMk/>
            <pc:sldMk cId="1974863988" sldId="266"/>
            <ac:spMk id="25" creationId="{3FE91770-CDBB-4D24-94E5-AD484F36CE87}"/>
          </ac:spMkLst>
        </pc:spChg>
        <pc:spChg chg="add del">
          <ac:chgData name="ALEXA MOORE" userId="5d7e1222-2115-41e7-9cd5-5257def0eb30" providerId="ADAL" clId="{9CECFE53-C2D8-47B9-8A0F-01F415C9B3A7}" dt="2020-07-28T13:45:07.063" v="546" actId="26606"/>
          <ac:spMkLst>
            <pc:docMk/>
            <pc:sldMk cId="1974863988" sldId="266"/>
            <ac:spMk id="27" creationId="{1FA5356A-3538-4907-94A4-C8E424ED601B}"/>
          </ac:spMkLst>
        </pc:spChg>
        <pc:spChg chg="add del">
          <ac:chgData name="ALEXA MOORE" userId="5d7e1222-2115-41e7-9cd5-5257def0eb30" providerId="ADAL" clId="{9CECFE53-C2D8-47B9-8A0F-01F415C9B3A7}" dt="2020-07-28T13:45:07.063" v="546" actId="26606"/>
          <ac:spMkLst>
            <pc:docMk/>
            <pc:sldMk cId="1974863988" sldId="266"/>
            <ac:spMk id="28" creationId="{5A751B43-BCEE-4BC8-B138-B3BB87C18080}"/>
          </ac:spMkLst>
        </pc:spChg>
        <pc:spChg chg="add del">
          <ac:chgData name="ALEXA MOORE" userId="5d7e1222-2115-41e7-9cd5-5257def0eb30" providerId="ADAL" clId="{9CECFE53-C2D8-47B9-8A0F-01F415C9B3A7}" dt="2020-07-28T13:45:07.063" v="546" actId="26606"/>
          <ac:spMkLst>
            <pc:docMk/>
            <pc:sldMk cId="1974863988" sldId="266"/>
            <ac:spMk id="29" creationId="{288B4A48-8749-414E-ACEB-62F9B1D4FD9F}"/>
          </ac:spMkLst>
        </pc:spChg>
        <pc:spChg chg="add del">
          <ac:chgData name="ALEXA MOORE" userId="5d7e1222-2115-41e7-9cd5-5257def0eb30" providerId="ADAL" clId="{9CECFE53-C2D8-47B9-8A0F-01F415C9B3A7}" dt="2020-07-28T13:45:07.063" v="546" actId="26606"/>
          <ac:spMkLst>
            <pc:docMk/>
            <pc:sldMk cId="1974863988" sldId="266"/>
            <ac:spMk id="30" creationId="{FFF73465-2DBE-4D7B-B54D-18CA38D811B4}"/>
          </ac:spMkLst>
        </pc:spChg>
        <pc:spChg chg="add del">
          <ac:chgData name="ALEXA MOORE" userId="5d7e1222-2115-41e7-9cd5-5257def0eb30" providerId="ADAL" clId="{9CECFE53-C2D8-47B9-8A0F-01F415C9B3A7}" dt="2020-07-28T13:45:07.063" v="546" actId="26606"/>
          <ac:spMkLst>
            <pc:docMk/>
            <pc:sldMk cId="1974863988" sldId="266"/>
            <ac:spMk id="31" creationId="{8A5A17C8-1CD9-40A8-B61D-CCC2B885E481}"/>
          </ac:spMkLst>
        </pc:spChg>
        <pc:spChg chg="add del">
          <ac:chgData name="ALEXA MOORE" userId="5d7e1222-2115-41e7-9cd5-5257def0eb30" providerId="ADAL" clId="{9CECFE53-C2D8-47B9-8A0F-01F415C9B3A7}" dt="2020-07-28T13:45:13.545" v="548" actId="26606"/>
          <ac:spMkLst>
            <pc:docMk/>
            <pc:sldMk cId="1974863988" sldId="266"/>
            <ac:spMk id="33" creationId="{FF1D7602-6D2D-46C2-A7B2-434F3678DCB3}"/>
          </ac:spMkLst>
        </pc:spChg>
        <pc:spChg chg="add del">
          <ac:chgData name="ALEXA MOORE" userId="5d7e1222-2115-41e7-9cd5-5257def0eb30" providerId="ADAL" clId="{9CECFE53-C2D8-47B9-8A0F-01F415C9B3A7}" dt="2020-07-28T13:45:13.545" v="548" actId="26606"/>
          <ac:spMkLst>
            <pc:docMk/>
            <pc:sldMk cId="1974863988" sldId="266"/>
            <ac:spMk id="34" creationId="{35539253-EA7C-41D9-9930-0923683AA3F6}"/>
          </ac:spMkLst>
        </pc:spChg>
        <pc:spChg chg="add">
          <ac:chgData name="ALEXA MOORE" userId="5d7e1222-2115-41e7-9cd5-5257def0eb30" providerId="ADAL" clId="{9CECFE53-C2D8-47B9-8A0F-01F415C9B3A7}" dt="2020-07-28T13:45:13.555" v="549" actId="26606"/>
          <ac:spMkLst>
            <pc:docMk/>
            <pc:sldMk cId="1974863988" sldId="266"/>
            <ac:spMk id="37" creationId="{4102E8E4-3982-4884-AA0F-68EC37047387}"/>
          </ac:spMkLst>
        </pc:spChg>
        <pc:spChg chg="add">
          <ac:chgData name="ALEXA MOORE" userId="5d7e1222-2115-41e7-9cd5-5257def0eb30" providerId="ADAL" clId="{9CECFE53-C2D8-47B9-8A0F-01F415C9B3A7}" dt="2020-07-28T13:45:13.555" v="549" actId="26606"/>
          <ac:spMkLst>
            <pc:docMk/>
            <pc:sldMk cId="1974863988" sldId="266"/>
            <ac:spMk id="38" creationId="{51EB3F61-F91A-45E6-81DA-F22A4CBAC4CD}"/>
          </ac:spMkLst>
        </pc:spChg>
        <pc:spChg chg="add">
          <ac:chgData name="ALEXA MOORE" userId="5d7e1222-2115-41e7-9cd5-5257def0eb30" providerId="ADAL" clId="{9CECFE53-C2D8-47B9-8A0F-01F415C9B3A7}" dt="2020-07-28T13:45:13.555" v="549" actId="26606"/>
          <ac:spMkLst>
            <pc:docMk/>
            <pc:sldMk cId="1974863988" sldId="266"/>
            <ac:spMk id="39" creationId="{C0D1CB9A-4C6B-4843-B8E9-CD0071D37B0D}"/>
          </ac:spMkLst>
        </pc:spChg>
        <pc:cxnChg chg="add del">
          <ac:chgData name="ALEXA MOORE" userId="5d7e1222-2115-41e7-9cd5-5257def0eb30" providerId="ADAL" clId="{9CECFE53-C2D8-47B9-8A0F-01F415C9B3A7}" dt="2020-07-28T13:45:13.545" v="548" actId="26606"/>
          <ac:cxnSpMkLst>
            <pc:docMk/>
            <pc:sldMk cId="1974863988" sldId="266"/>
            <ac:cxnSpMk id="35" creationId="{8D89589C-2C90-4407-A995-05EC3DD7AB14}"/>
          </ac:cxnSpMkLst>
        </pc:cxnChg>
      </pc:sldChg>
      <pc:sldChg chg="addSp modSp add del mod setBg">
        <pc:chgData name="ALEXA MOORE" userId="5d7e1222-2115-41e7-9cd5-5257def0eb30" providerId="ADAL" clId="{9CECFE53-C2D8-47B9-8A0F-01F415C9B3A7}" dt="2020-07-28T13:37:36.185" v="302" actId="2696"/>
        <pc:sldMkLst>
          <pc:docMk/>
          <pc:sldMk cId="4022864005" sldId="266"/>
        </pc:sldMkLst>
        <pc:spChg chg="mod">
          <ac:chgData name="ALEXA MOORE" userId="5d7e1222-2115-41e7-9cd5-5257def0eb30" providerId="ADAL" clId="{9CECFE53-C2D8-47B9-8A0F-01F415C9B3A7}" dt="2020-07-28T13:36:45.923" v="301" actId="26606"/>
          <ac:spMkLst>
            <pc:docMk/>
            <pc:sldMk cId="4022864005" sldId="266"/>
            <ac:spMk id="2" creationId="{739F199D-9110-47C6-B52F-69A91AA136CD}"/>
          </ac:spMkLst>
        </pc:spChg>
        <pc:spChg chg="mod">
          <ac:chgData name="ALEXA MOORE" userId="5d7e1222-2115-41e7-9cd5-5257def0eb30" providerId="ADAL" clId="{9CECFE53-C2D8-47B9-8A0F-01F415C9B3A7}" dt="2020-07-28T13:36:45.923" v="301" actId="26606"/>
          <ac:spMkLst>
            <pc:docMk/>
            <pc:sldMk cId="4022864005" sldId="266"/>
            <ac:spMk id="3" creationId="{A93EC605-0B51-47AA-9249-750DA6D22AD6}"/>
          </ac:spMkLst>
        </pc:spChg>
        <pc:spChg chg="add">
          <ac:chgData name="ALEXA MOORE" userId="5d7e1222-2115-41e7-9cd5-5257def0eb30" providerId="ADAL" clId="{9CECFE53-C2D8-47B9-8A0F-01F415C9B3A7}" dt="2020-07-28T13:36:45.923" v="301" actId="26606"/>
          <ac:spMkLst>
            <pc:docMk/>
            <pc:sldMk cId="4022864005" sldId="266"/>
            <ac:spMk id="8" creationId="{4102E8E4-3982-4884-AA0F-68EC37047387}"/>
          </ac:spMkLst>
        </pc:spChg>
        <pc:spChg chg="add">
          <ac:chgData name="ALEXA MOORE" userId="5d7e1222-2115-41e7-9cd5-5257def0eb30" providerId="ADAL" clId="{9CECFE53-C2D8-47B9-8A0F-01F415C9B3A7}" dt="2020-07-28T13:36:45.923" v="301" actId="26606"/>
          <ac:spMkLst>
            <pc:docMk/>
            <pc:sldMk cId="4022864005" sldId="266"/>
            <ac:spMk id="10" creationId="{51EB3F61-F91A-45E6-81DA-F22A4CBAC4CD}"/>
          </ac:spMkLst>
        </pc:spChg>
        <pc:spChg chg="add">
          <ac:chgData name="ALEXA MOORE" userId="5d7e1222-2115-41e7-9cd5-5257def0eb30" providerId="ADAL" clId="{9CECFE53-C2D8-47B9-8A0F-01F415C9B3A7}" dt="2020-07-28T13:36:45.923" v="301" actId="26606"/>
          <ac:spMkLst>
            <pc:docMk/>
            <pc:sldMk cId="4022864005" sldId="266"/>
            <ac:spMk id="12" creationId="{C0D1CB9A-4C6B-4843-B8E9-CD0071D37B0D}"/>
          </ac:spMkLst>
        </pc:spChg>
      </pc:sldChg>
      <pc:sldChg chg="addSp delSp modSp add mod setBg">
        <pc:chgData name="ALEXA MOORE" userId="5d7e1222-2115-41e7-9cd5-5257def0eb30" providerId="ADAL" clId="{9CECFE53-C2D8-47B9-8A0F-01F415C9B3A7}" dt="2020-07-28T14:20:30.320" v="1033" actId="20577"/>
        <pc:sldMkLst>
          <pc:docMk/>
          <pc:sldMk cId="1015769193" sldId="267"/>
        </pc:sldMkLst>
        <pc:spChg chg="mod ord">
          <ac:chgData name="ALEXA MOORE" userId="5d7e1222-2115-41e7-9cd5-5257def0eb30" providerId="ADAL" clId="{9CECFE53-C2D8-47B9-8A0F-01F415C9B3A7}" dt="2020-07-28T14:01:53.973" v="870" actId="26606"/>
          <ac:spMkLst>
            <pc:docMk/>
            <pc:sldMk cId="1015769193" sldId="267"/>
            <ac:spMk id="2" creationId="{C131AC13-31C1-4E32-88C6-ADF0FC692335}"/>
          </ac:spMkLst>
        </pc:spChg>
        <pc:spChg chg="del">
          <ac:chgData name="ALEXA MOORE" userId="5d7e1222-2115-41e7-9cd5-5257def0eb30" providerId="ADAL" clId="{9CECFE53-C2D8-47B9-8A0F-01F415C9B3A7}" dt="2020-07-28T14:01:39.312" v="869"/>
          <ac:spMkLst>
            <pc:docMk/>
            <pc:sldMk cId="1015769193" sldId="267"/>
            <ac:spMk id="3" creationId="{40012828-65BC-4A64-936B-C090CBF3CE8C}"/>
          </ac:spMkLst>
        </pc:spChg>
        <pc:spChg chg="add mod">
          <ac:chgData name="ALEXA MOORE" userId="5d7e1222-2115-41e7-9cd5-5257def0eb30" providerId="ADAL" clId="{9CECFE53-C2D8-47B9-8A0F-01F415C9B3A7}" dt="2020-07-28T14:20:30.320" v="1033" actId="20577"/>
          <ac:spMkLst>
            <pc:docMk/>
            <pc:sldMk cId="1015769193" sldId="267"/>
            <ac:spMk id="8" creationId="{C9F26A7E-5D81-4524-BB14-27102249315D}"/>
          </ac:spMkLst>
        </pc:spChg>
        <pc:spChg chg="add">
          <ac:chgData name="ALEXA MOORE" userId="5d7e1222-2115-41e7-9cd5-5257def0eb30" providerId="ADAL" clId="{9CECFE53-C2D8-47B9-8A0F-01F415C9B3A7}" dt="2020-07-28T14:01:53.973" v="870" actId="26606"/>
          <ac:spMkLst>
            <pc:docMk/>
            <pc:sldMk cId="1015769193" sldId="267"/>
            <ac:spMk id="11" creationId="{DCCCDCCF-DDE7-4FF9-BA8E-DFD3AC93A6C7}"/>
          </ac:spMkLst>
        </pc:spChg>
        <pc:spChg chg="add">
          <ac:chgData name="ALEXA MOORE" userId="5d7e1222-2115-41e7-9cd5-5257def0eb30" providerId="ADAL" clId="{9CECFE53-C2D8-47B9-8A0F-01F415C9B3A7}" dt="2020-07-28T14:01:53.973" v="870" actId="26606"/>
          <ac:spMkLst>
            <pc:docMk/>
            <pc:sldMk cId="1015769193" sldId="267"/>
            <ac:spMk id="13" creationId="{C2352FE0-ACFA-479E-A574-CED1C035D3F5}"/>
          </ac:spMkLst>
        </pc:spChg>
        <pc:spChg chg="add">
          <ac:chgData name="ALEXA MOORE" userId="5d7e1222-2115-41e7-9cd5-5257def0eb30" providerId="ADAL" clId="{9CECFE53-C2D8-47B9-8A0F-01F415C9B3A7}" dt="2020-07-28T14:01:53.973" v="870" actId="26606"/>
          <ac:spMkLst>
            <pc:docMk/>
            <pc:sldMk cId="1015769193" sldId="267"/>
            <ac:spMk id="15" creationId="{401F5979-1992-492E-ABBD-62EBC1016CB4}"/>
          </ac:spMkLst>
        </pc:spChg>
        <pc:spChg chg="add">
          <ac:chgData name="ALEXA MOORE" userId="5d7e1222-2115-41e7-9cd5-5257def0eb30" providerId="ADAL" clId="{9CECFE53-C2D8-47B9-8A0F-01F415C9B3A7}" dt="2020-07-28T14:01:53.973" v="870" actId="26606"/>
          <ac:spMkLst>
            <pc:docMk/>
            <pc:sldMk cId="1015769193" sldId="267"/>
            <ac:spMk id="17" creationId="{377CB93F-A0E2-4BBE-B2FC-E93932C7ECEE}"/>
          </ac:spMkLst>
        </pc:spChg>
        <pc:picChg chg="add mod">
          <ac:chgData name="ALEXA MOORE" userId="5d7e1222-2115-41e7-9cd5-5257def0eb30" providerId="ADAL" clId="{9CECFE53-C2D8-47B9-8A0F-01F415C9B3A7}" dt="2020-07-28T14:01:53.973" v="870" actId="26606"/>
          <ac:picMkLst>
            <pc:docMk/>
            <pc:sldMk cId="1015769193" sldId="267"/>
            <ac:picMk id="4" creationId="{B95993DB-D231-4BE7-B077-EEAD5F0E7824}"/>
          </ac:picMkLst>
        </pc:picChg>
        <pc:cxnChg chg="add mod">
          <ac:chgData name="ALEXA MOORE" userId="5d7e1222-2115-41e7-9cd5-5257def0eb30" providerId="ADAL" clId="{9CECFE53-C2D8-47B9-8A0F-01F415C9B3A7}" dt="2020-07-28T14:03:25.458" v="1021" actId="1076"/>
          <ac:cxnSpMkLst>
            <pc:docMk/>
            <pc:sldMk cId="1015769193" sldId="267"/>
            <ac:cxnSpMk id="6" creationId="{7128CE9E-3B5B-4DF7-9D9D-B0675FF908D1}"/>
          </ac:cxnSpMkLst>
        </pc:cxnChg>
      </pc:sldChg>
      <pc:sldChg chg="addSp delSp modSp add mod setBg">
        <pc:chgData name="ALEXA MOORE" userId="5d7e1222-2115-41e7-9cd5-5257def0eb30" providerId="ADAL" clId="{9CECFE53-C2D8-47B9-8A0F-01F415C9B3A7}" dt="2020-07-28T15:48:55.010" v="1093" actId="1076"/>
        <pc:sldMkLst>
          <pc:docMk/>
          <pc:sldMk cId="3995154481" sldId="268"/>
        </pc:sldMkLst>
        <pc:spChg chg="mod ord">
          <ac:chgData name="ALEXA MOORE" userId="5d7e1222-2115-41e7-9cd5-5257def0eb30" providerId="ADAL" clId="{9CECFE53-C2D8-47B9-8A0F-01F415C9B3A7}" dt="2020-07-28T14:24:46.685" v="1082" actId="20577"/>
          <ac:spMkLst>
            <pc:docMk/>
            <pc:sldMk cId="3995154481" sldId="268"/>
            <ac:spMk id="2" creationId="{1CF206AC-BE4D-49BD-933D-BEAB60E67665}"/>
          </ac:spMkLst>
        </pc:spChg>
        <pc:spChg chg="del mod">
          <ac:chgData name="ALEXA MOORE" userId="5d7e1222-2115-41e7-9cd5-5257def0eb30" providerId="ADAL" clId="{9CECFE53-C2D8-47B9-8A0F-01F415C9B3A7}" dt="2020-07-28T14:24:52.435" v="1083" actId="478"/>
          <ac:spMkLst>
            <pc:docMk/>
            <pc:sldMk cId="3995154481" sldId="268"/>
            <ac:spMk id="3" creationId="{1373F283-F640-4D30-AE66-6DB8B6FA7264}"/>
          </ac:spMkLst>
        </pc:spChg>
        <pc:spChg chg="add">
          <ac:chgData name="ALEXA MOORE" userId="5d7e1222-2115-41e7-9cd5-5257def0eb30" providerId="ADAL" clId="{9CECFE53-C2D8-47B9-8A0F-01F415C9B3A7}" dt="2020-07-28T14:24:41.285" v="1064" actId="26606"/>
          <ac:spMkLst>
            <pc:docMk/>
            <pc:sldMk cId="3995154481" sldId="268"/>
            <ac:spMk id="8" creationId="{5DB23C2B-2054-4D8B-9E98-9190F8E05EAD}"/>
          </ac:spMkLst>
        </pc:spChg>
        <pc:spChg chg="add">
          <ac:chgData name="ALEXA MOORE" userId="5d7e1222-2115-41e7-9cd5-5257def0eb30" providerId="ADAL" clId="{9CECFE53-C2D8-47B9-8A0F-01F415C9B3A7}" dt="2020-07-28T14:24:41.285" v="1064" actId="26606"/>
          <ac:spMkLst>
            <pc:docMk/>
            <pc:sldMk cId="3995154481" sldId="268"/>
            <ac:spMk id="10" creationId="{665C2FCD-09A4-4B4B-AA73-F330DFE91799}"/>
          </ac:spMkLst>
        </pc:spChg>
        <pc:spChg chg="add">
          <ac:chgData name="ALEXA MOORE" userId="5d7e1222-2115-41e7-9cd5-5257def0eb30" providerId="ADAL" clId="{9CECFE53-C2D8-47B9-8A0F-01F415C9B3A7}" dt="2020-07-28T14:24:41.285" v="1064" actId="26606"/>
          <ac:spMkLst>
            <pc:docMk/>
            <pc:sldMk cId="3995154481" sldId="268"/>
            <ac:spMk id="12" creationId="{8797B5BC-9873-45F9-97D6-298FB5AF08FF}"/>
          </ac:spMkLst>
        </pc:spChg>
        <pc:graphicFrameChg chg="add mod">
          <ac:chgData name="ALEXA MOORE" userId="5d7e1222-2115-41e7-9cd5-5257def0eb30" providerId="ADAL" clId="{9CECFE53-C2D8-47B9-8A0F-01F415C9B3A7}" dt="2020-07-28T14:25:37.668" v="1090" actId="1076"/>
          <ac:graphicFrameMkLst>
            <pc:docMk/>
            <pc:sldMk cId="3995154481" sldId="268"/>
            <ac:graphicFrameMk id="7" creationId="{980BD0AE-6A5F-47CE-9AB2-11804B9100C1}"/>
          </ac:graphicFrameMkLst>
        </pc:graphicFrameChg>
        <pc:graphicFrameChg chg="add mod">
          <ac:chgData name="ALEXA MOORE" userId="5d7e1222-2115-41e7-9cd5-5257def0eb30" providerId="ADAL" clId="{9CECFE53-C2D8-47B9-8A0F-01F415C9B3A7}" dt="2020-07-28T15:48:55.010" v="1093" actId="1076"/>
          <ac:graphicFrameMkLst>
            <pc:docMk/>
            <pc:sldMk cId="3995154481" sldId="268"/>
            <ac:graphicFrameMk id="9" creationId="{E2AF489A-65E2-462F-88FC-D3F8E7AFFEE1}"/>
          </ac:graphicFrameMkLst>
        </pc:graphicFrameChg>
      </pc:sldChg>
      <pc:sldChg chg="addSp delSp modSp add mod setBg">
        <pc:chgData name="ALEXA MOORE" userId="5d7e1222-2115-41e7-9cd5-5257def0eb30" providerId="ADAL" clId="{9CECFE53-C2D8-47B9-8A0F-01F415C9B3A7}" dt="2020-07-28T16:02:41.471" v="1128" actId="26606"/>
        <pc:sldMkLst>
          <pc:docMk/>
          <pc:sldMk cId="33182365" sldId="269"/>
        </pc:sldMkLst>
        <pc:spChg chg="mod">
          <ac:chgData name="ALEXA MOORE" userId="5d7e1222-2115-41e7-9cd5-5257def0eb30" providerId="ADAL" clId="{9CECFE53-C2D8-47B9-8A0F-01F415C9B3A7}" dt="2020-07-28T16:02:41.471" v="1128" actId="26606"/>
          <ac:spMkLst>
            <pc:docMk/>
            <pc:sldMk cId="33182365" sldId="269"/>
            <ac:spMk id="2" creationId="{69AC9F0D-5821-4616-BF32-89E3BBF391FD}"/>
          </ac:spMkLst>
        </pc:spChg>
        <pc:spChg chg="del">
          <ac:chgData name="ALEXA MOORE" userId="5d7e1222-2115-41e7-9cd5-5257def0eb30" providerId="ADAL" clId="{9CECFE53-C2D8-47B9-8A0F-01F415C9B3A7}" dt="2020-07-28T16:00:25.163" v="1119" actId="931"/>
          <ac:spMkLst>
            <pc:docMk/>
            <pc:sldMk cId="33182365" sldId="269"/>
            <ac:spMk id="3" creationId="{F0729A11-C8E3-430F-B50B-353442D9A5E7}"/>
          </ac:spMkLst>
        </pc:spChg>
        <pc:spChg chg="add del mod">
          <ac:chgData name="ALEXA MOORE" userId="5d7e1222-2115-41e7-9cd5-5257def0eb30" providerId="ADAL" clId="{9CECFE53-C2D8-47B9-8A0F-01F415C9B3A7}" dt="2020-07-28T16:00:31.683" v="1120" actId="478"/>
          <ac:spMkLst>
            <pc:docMk/>
            <pc:sldMk cId="33182365" sldId="269"/>
            <ac:spMk id="6" creationId="{C3EB8597-2A3C-421B-A330-F97602D3D506}"/>
          </ac:spMkLst>
        </pc:spChg>
        <pc:spChg chg="add del mod">
          <ac:chgData name="ALEXA MOORE" userId="5d7e1222-2115-41e7-9cd5-5257def0eb30" providerId="ADAL" clId="{9CECFE53-C2D8-47B9-8A0F-01F415C9B3A7}" dt="2020-07-28T16:01:37.490" v="1122" actId="478"/>
          <ac:spMkLst>
            <pc:docMk/>
            <pc:sldMk cId="33182365" sldId="269"/>
            <ac:spMk id="9" creationId="{6ECB6201-F807-4BF6-84A7-1F35BA41A9CA}"/>
          </ac:spMkLst>
        </pc:spChg>
        <pc:spChg chg="add del mod">
          <ac:chgData name="ALEXA MOORE" userId="5d7e1222-2115-41e7-9cd5-5257def0eb30" providerId="ADAL" clId="{9CECFE53-C2D8-47B9-8A0F-01F415C9B3A7}" dt="2020-07-28T16:02:28.821" v="1126" actId="931"/>
          <ac:spMkLst>
            <pc:docMk/>
            <pc:sldMk cId="33182365" sldId="269"/>
            <ac:spMk id="11" creationId="{C0AD2530-DF81-4382-8871-696EA16AC716}"/>
          </ac:spMkLst>
        </pc:spChg>
        <pc:spChg chg="add del mod">
          <ac:chgData name="ALEXA MOORE" userId="5d7e1222-2115-41e7-9cd5-5257def0eb30" providerId="ADAL" clId="{9CECFE53-C2D8-47B9-8A0F-01F415C9B3A7}" dt="2020-07-28T16:02:34.151" v="1127" actId="478"/>
          <ac:spMkLst>
            <pc:docMk/>
            <pc:sldMk cId="33182365" sldId="269"/>
            <ac:spMk id="14" creationId="{3D745CAE-69F8-4F2B-AEB3-29EE1A37D205}"/>
          </ac:spMkLst>
        </pc:spChg>
        <pc:spChg chg="add">
          <ac:chgData name="ALEXA MOORE" userId="5d7e1222-2115-41e7-9cd5-5257def0eb30" providerId="ADAL" clId="{9CECFE53-C2D8-47B9-8A0F-01F415C9B3A7}" dt="2020-07-28T16:02:41.471" v="1128" actId="26606"/>
          <ac:spMkLst>
            <pc:docMk/>
            <pc:sldMk cId="33182365" sldId="269"/>
            <ac:spMk id="18" creationId="{64C9EE1D-12BB-43F7-9A2A-893578DCA63A}"/>
          </ac:spMkLst>
        </pc:spChg>
        <pc:spChg chg="add">
          <ac:chgData name="ALEXA MOORE" userId="5d7e1222-2115-41e7-9cd5-5257def0eb30" providerId="ADAL" clId="{9CECFE53-C2D8-47B9-8A0F-01F415C9B3A7}" dt="2020-07-28T16:02:41.471" v="1128" actId="26606"/>
          <ac:spMkLst>
            <pc:docMk/>
            <pc:sldMk cId="33182365" sldId="269"/>
            <ac:spMk id="20" creationId="{43962A31-C54E-4762-B155-59777FED1C75}"/>
          </ac:spMkLst>
        </pc:spChg>
        <pc:spChg chg="add">
          <ac:chgData name="ALEXA MOORE" userId="5d7e1222-2115-41e7-9cd5-5257def0eb30" providerId="ADAL" clId="{9CECFE53-C2D8-47B9-8A0F-01F415C9B3A7}" dt="2020-07-28T16:02:41.471" v="1128" actId="26606"/>
          <ac:spMkLst>
            <pc:docMk/>
            <pc:sldMk cId="33182365" sldId="269"/>
            <ac:spMk id="22" creationId="{4B392D36-B685-45E0-B197-6EE5D748093B}"/>
          </ac:spMkLst>
        </pc:spChg>
        <pc:spChg chg="add">
          <ac:chgData name="ALEXA MOORE" userId="5d7e1222-2115-41e7-9cd5-5257def0eb30" providerId="ADAL" clId="{9CECFE53-C2D8-47B9-8A0F-01F415C9B3A7}" dt="2020-07-28T16:02:41.471" v="1128" actId="26606"/>
          <ac:spMkLst>
            <pc:docMk/>
            <pc:sldMk cId="33182365" sldId="269"/>
            <ac:spMk id="24" creationId="{9DCA8533-CC5E-4754-9A04-047EDE49E0F9}"/>
          </ac:spMkLst>
        </pc:spChg>
        <pc:picChg chg="add del mod">
          <ac:chgData name="ALEXA MOORE" userId="5d7e1222-2115-41e7-9cd5-5257def0eb30" providerId="ADAL" clId="{9CECFE53-C2D8-47B9-8A0F-01F415C9B3A7}" dt="2020-07-28T16:01:50.600" v="1125" actId="478"/>
          <ac:picMkLst>
            <pc:docMk/>
            <pc:sldMk cId="33182365" sldId="269"/>
            <ac:picMk id="5" creationId="{745806C2-4DFC-4DA6-8875-33DBA6608CA2}"/>
          </ac:picMkLst>
        </pc:picChg>
        <pc:picChg chg="add mod">
          <ac:chgData name="ALEXA MOORE" userId="5d7e1222-2115-41e7-9cd5-5257def0eb30" providerId="ADAL" clId="{9CECFE53-C2D8-47B9-8A0F-01F415C9B3A7}" dt="2020-07-28T16:02:41.471" v="1128" actId="26606"/>
          <ac:picMkLst>
            <pc:docMk/>
            <pc:sldMk cId="33182365" sldId="269"/>
            <ac:picMk id="8" creationId="{DC45D646-87FD-4E5B-820B-0C273624D543}"/>
          </ac:picMkLst>
        </pc:picChg>
        <pc:picChg chg="add mod">
          <ac:chgData name="ALEXA MOORE" userId="5d7e1222-2115-41e7-9cd5-5257def0eb30" providerId="ADAL" clId="{9CECFE53-C2D8-47B9-8A0F-01F415C9B3A7}" dt="2020-07-28T16:02:41.471" v="1128" actId="26606"/>
          <ac:picMkLst>
            <pc:docMk/>
            <pc:sldMk cId="33182365" sldId="269"/>
            <ac:picMk id="13" creationId="{97F617AD-64F1-48D5-95AB-58C237214B28}"/>
          </ac:picMkLst>
        </pc:picChg>
      </pc:sldChg>
      <pc:sldChg chg="addSp delSp modSp add del mod setBg">
        <pc:chgData name="ALEXA MOORE" userId="5d7e1222-2115-41e7-9cd5-5257def0eb30" providerId="ADAL" clId="{9CECFE53-C2D8-47B9-8A0F-01F415C9B3A7}" dt="2020-07-28T16:28:15.760" v="1172" actId="2696"/>
        <pc:sldMkLst>
          <pc:docMk/>
          <pc:sldMk cId="3122314920" sldId="270"/>
        </pc:sldMkLst>
        <pc:spChg chg="del">
          <ac:chgData name="ALEXA MOORE" userId="5d7e1222-2115-41e7-9cd5-5257def0eb30" providerId="ADAL" clId="{9CECFE53-C2D8-47B9-8A0F-01F415C9B3A7}" dt="2020-07-28T16:25:32.410" v="1131" actId="26606"/>
          <ac:spMkLst>
            <pc:docMk/>
            <pc:sldMk cId="3122314920" sldId="270"/>
            <ac:spMk id="2" creationId="{ED23F5C9-0CAA-4791-A831-C06D4846C010}"/>
          </ac:spMkLst>
        </pc:spChg>
        <pc:spChg chg="del">
          <ac:chgData name="ALEXA MOORE" userId="5d7e1222-2115-41e7-9cd5-5257def0eb30" providerId="ADAL" clId="{9CECFE53-C2D8-47B9-8A0F-01F415C9B3A7}" dt="2020-07-28T16:25:28.010" v="1130" actId="931"/>
          <ac:spMkLst>
            <pc:docMk/>
            <pc:sldMk cId="3122314920" sldId="270"/>
            <ac:spMk id="3" creationId="{98C5ECB9-DACE-4C47-808E-479A58722438}"/>
          </ac:spMkLst>
        </pc:spChg>
        <pc:spChg chg="add del mod">
          <ac:chgData name="ALEXA MOORE" userId="5d7e1222-2115-41e7-9cd5-5257def0eb30" providerId="ADAL" clId="{9CECFE53-C2D8-47B9-8A0F-01F415C9B3A7}" dt="2020-07-28T16:25:45.967" v="1133" actId="478"/>
          <ac:spMkLst>
            <pc:docMk/>
            <pc:sldMk cId="3122314920" sldId="270"/>
            <ac:spMk id="6" creationId="{6D81B92B-CE3E-4080-9334-FEB2667365F1}"/>
          </ac:spMkLst>
        </pc:spChg>
        <pc:spChg chg="add mod">
          <ac:chgData name="ALEXA MOORE" userId="5d7e1222-2115-41e7-9cd5-5257def0eb30" providerId="ADAL" clId="{9CECFE53-C2D8-47B9-8A0F-01F415C9B3A7}" dt="2020-07-28T16:27:49.223" v="1166" actId="313"/>
          <ac:spMkLst>
            <pc:docMk/>
            <pc:sldMk cId="3122314920" sldId="270"/>
            <ac:spMk id="7" creationId="{4097D3E0-4479-420E-8AE1-083A61E76616}"/>
          </ac:spMkLst>
        </pc:spChg>
        <pc:spChg chg="add del mod">
          <ac:chgData name="ALEXA MOORE" userId="5d7e1222-2115-41e7-9cd5-5257def0eb30" providerId="ADAL" clId="{9CECFE53-C2D8-47B9-8A0F-01F415C9B3A7}" dt="2020-07-28T16:28:14.620" v="1171"/>
          <ac:spMkLst>
            <pc:docMk/>
            <pc:sldMk cId="3122314920" sldId="270"/>
            <ac:spMk id="8" creationId="{4BA4B6BD-CFC1-4715-89BC-DDCC01C5482F}"/>
          </ac:spMkLst>
        </pc:spChg>
        <pc:spChg chg="add">
          <ac:chgData name="ALEXA MOORE" userId="5d7e1222-2115-41e7-9cd5-5257def0eb30" providerId="ADAL" clId="{9CECFE53-C2D8-47B9-8A0F-01F415C9B3A7}" dt="2020-07-28T16:25:32.410" v="1131" actId="26606"/>
          <ac:spMkLst>
            <pc:docMk/>
            <pc:sldMk cId="3122314920" sldId="270"/>
            <ac:spMk id="11" creationId="{F754C990-9493-43C5-A08F-2B9A55F7DF0A}"/>
          </ac:spMkLst>
        </pc:spChg>
        <pc:spChg chg="add">
          <ac:chgData name="ALEXA MOORE" userId="5d7e1222-2115-41e7-9cd5-5257def0eb30" providerId="ADAL" clId="{9CECFE53-C2D8-47B9-8A0F-01F415C9B3A7}" dt="2020-07-28T16:25:32.410" v="1131" actId="26606"/>
          <ac:spMkLst>
            <pc:docMk/>
            <pc:sldMk cId="3122314920" sldId="270"/>
            <ac:spMk id="13" creationId="{B176A2F0-4868-448D-8624-668A960A0E45}"/>
          </ac:spMkLst>
        </pc:spChg>
        <pc:picChg chg="add mod">
          <ac:chgData name="ALEXA MOORE" userId="5d7e1222-2115-41e7-9cd5-5257def0eb30" providerId="ADAL" clId="{9CECFE53-C2D8-47B9-8A0F-01F415C9B3A7}" dt="2020-07-28T16:25:32.410" v="1131" actId="26606"/>
          <ac:picMkLst>
            <pc:docMk/>
            <pc:sldMk cId="3122314920" sldId="270"/>
            <ac:picMk id="5" creationId="{FE91265E-31DA-4E5E-BC0D-CB8F9544D031}"/>
          </ac:picMkLst>
        </pc:picChg>
      </pc:sldChg>
      <pc:sldChg chg="addSp delSp modSp add mod setBg setClrOvrMap">
        <pc:chgData name="ALEXA MOORE" userId="5d7e1222-2115-41e7-9cd5-5257def0eb30" providerId="ADAL" clId="{9CECFE53-C2D8-47B9-8A0F-01F415C9B3A7}" dt="2020-07-28T18:19:57.476" v="2425" actId="20577"/>
        <pc:sldMkLst>
          <pc:docMk/>
          <pc:sldMk cId="3993509588" sldId="270"/>
        </pc:sldMkLst>
        <pc:spChg chg="mod ord">
          <ac:chgData name="ALEXA MOORE" userId="5d7e1222-2115-41e7-9cd5-5257def0eb30" providerId="ADAL" clId="{9CECFE53-C2D8-47B9-8A0F-01F415C9B3A7}" dt="2020-07-28T16:30:43.218" v="1288" actId="14100"/>
          <ac:spMkLst>
            <pc:docMk/>
            <pc:sldMk cId="3993509588" sldId="270"/>
            <ac:spMk id="2" creationId="{F05F6426-81D6-4674-8F23-C55D21A46C39}"/>
          </ac:spMkLst>
        </pc:spChg>
        <pc:spChg chg="del">
          <ac:chgData name="ALEXA MOORE" userId="5d7e1222-2115-41e7-9cd5-5257def0eb30" providerId="ADAL" clId="{9CECFE53-C2D8-47B9-8A0F-01F415C9B3A7}" dt="2020-07-28T16:29:29.046" v="1174" actId="931"/>
          <ac:spMkLst>
            <pc:docMk/>
            <pc:sldMk cId="3993509588" sldId="270"/>
            <ac:spMk id="3" creationId="{F75A33C5-4A4F-478C-88C1-4578B7527D76}"/>
          </ac:spMkLst>
        </pc:spChg>
        <pc:spChg chg="add del mod">
          <ac:chgData name="ALEXA MOORE" userId="5d7e1222-2115-41e7-9cd5-5257def0eb30" providerId="ADAL" clId="{9CECFE53-C2D8-47B9-8A0F-01F415C9B3A7}" dt="2020-07-28T16:29:33.407" v="1175" actId="478"/>
          <ac:spMkLst>
            <pc:docMk/>
            <pc:sldMk cId="3993509588" sldId="270"/>
            <ac:spMk id="6" creationId="{E022868C-8FF2-4AA3-BBC7-9D79B61B35C4}"/>
          </ac:spMkLst>
        </pc:spChg>
        <pc:spChg chg="add mod">
          <ac:chgData name="ALEXA MOORE" userId="5d7e1222-2115-41e7-9cd5-5257def0eb30" providerId="ADAL" clId="{9CECFE53-C2D8-47B9-8A0F-01F415C9B3A7}" dt="2020-07-28T18:19:57.476" v="2425" actId="20577"/>
          <ac:spMkLst>
            <pc:docMk/>
            <pc:sldMk cId="3993509588" sldId="270"/>
            <ac:spMk id="9" creationId="{BCF89B06-87E7-4873-A687-7F939223AC8A}"/>
          </ac:spMkLst>
        </pc:spChg>
        <pc:spChg chg="add del">
          <ac:chgData name="ALEXA MOORE" userId="5d7e1222-2115-41e7-9cd5-5257def0eb30" providerId="ADAL" clId="{9CECFE53-C2D8-47B9-8A0F-01F415C9B3A7}" dt="2020-07-28T16:30:23.597" v="1233" actId="26606"/>
          <ac:spMkLst>
            <pc:docMk/>
            <pc:sldMk cId="3993509588" sldId="270"/>
            <ac:spMk id="12" creationId="{DADC4F84-175A-4AB1-916C-1E5796E1E0D3}"/>
          </ac:spMkLst>
        </pc:spChg>
        <pc:spChg chg="add">
          <ac:chgData name="ALEXA MOORE" userId="5d7e1222-2115-41e7-9cd5-5257def0eb30" providerId="ADAL" clId="{9CECFE53-C2D8-47B9-8A0F-01F415C9B3A7}" dt="2020-07-28T16:30:23.597" v="1233" actId="26606"/>
          <ac:spMkLst>
            <pc:docMk/>
            <pc:sldMk cId="3993509588" sldId="270"/>
            <ac:spMk id="17" creationId="{DADC4F84-175A-4AB1-916C-1E5796E1E0D3}"/>
          </ac:spMkLst>
        </pc:spChg>
        <pc:picChg chg="add mod">
          <ac:chgData name="ALEXA MOORE" userId="5d7e1222-2115-41e7-9cd5-5257def0eb30" providerId="ADAL" clId="{9CECFE53-C2D8-47B9-8A0F-01F415C9B3A7}" dt="2020-07-28T16:29:52.839" v="1176" actId="26606"/>
          <ac:picMkLst>
            <pc:docMk/>
            <pc:sldMk cId="3993509588" sldId="270"/>
            <ac:picMk id="5" creationId="{2C62D3E1-1F0A-4BC8-8F7C-52F4CBCE34A0}"/>
          </ac:picMkLst>
        </pc:picChg>
      </pc:sldChg>
      <pc:sldChg chg="addSp delSp modSp add mod setBg">
        <pc:chgData name="ALEXA MOORE" userId="5d7e1222-2115-41e7-9cd5-5257def0eb30" providerId="ADAL" clId="{9CECFE53-C2D8-47B9-8A0F-01F415C9B3A7}" dt="2020-07-28T18:41:44.364" v="2426" actId="255"/>
        <pc:sldMkLst>
          <pc:docMk/>
          <pc:sldMk cId="3593614886" sldId="271"/>
        </pc:sldMkLst>
        <pc:spChg chg="del">
          <ac:chgData name="ALEXA MOORE" userId="5d7e1222-2115-41e7-9cd5-5257def0eb30" providerId="ADAL" clId="{9CECFE53-C2D8-47B9-8A0F-01F415C9B3A7}" dt="2020-07-28T18:15:57.798" v="2206"/>
          <ac:spMkLst>
            <pc:docMk/>
            <pc:sldMk cId="3593614886" sldId="271"/>
            <ac:spMk id="2" creationId="{BA53DDE0-079B-4A5D-8A53-F6D13D8A65A9}"/>
          </ac:spMkLst>
        </pc:spChg>
        <pc:spChg chg="del">
          <ac:chgData name="ALEXA MOORE" userId="5d7e1222-2115-41e7-9cd5-5257def0eb30" providerId="ADAL" clId="{9CECFE53-C2D8-47B9-8A0F-01F415C9B3A7}" dt="2020-07-28T18:15:57.798" v="2206"/>
          <ac:spMkLst>
            <pc:docMk/>
            <pc:sldMk cId="3593614886" sldId="271"/>
            <ac:spMk id="3" creationId="{BD939E0B-C65B-44A7-B1F2-4A632FC42C0E}"/>
          </ac:spMkLst>
        </pc:spChg>
        <pc:spChg chg="add mod">
          <ac:chgData name="ALEXA MOORE" userId="5d7e1222-2115-41e7-9cd5-5257def0eb30" providerId="ADAL" clId="{9CECFE53-C2D8-47B9-8A0F-01F415C9B3A7}" dt="2020-07-28T18:41:44.364" v="2426" actId="255"/>
          <ac:spMkLst>
            <pc:docMk/>
            <pc:sldMk cId="3593614886" sldId="271"/>
            <ac:spMk id="4" creationId="{6701A9A3-2323-4624-89DE-B8BA07DC4521}"/>
          </ac:spMkLst>
        </pc:spChg>
        <pc:spChg chg="add mod">
          <ac:chgData name="ALEXA MOORE" userId="5d7e1222-2115-41e7-9cd5-5257def0eb30" providerId="ADAL" clId="{9CECFE53-C2D8-47B9-8A0F-01F415C9B3A7}" dt="2020-07-28T18:16:54.554" v="2224" actId="14100"/>
          <ac:spMkLst>
            <pc:docMk/>
            <pc:sldMk cId="3593614886" sldId="271"/>
            <ac:spMk id="5" creationId="{1F0D7C99-D4AA-46F3-AD99-5FC7EB7C94EB}"/>
          </ac:spMkLst>
        </pc:spChg>
        <pc:spChg chg="add del mod">
          <ac:chgData name="ALEXA MOORE" userId="5d7e1222-2115-41e7-9cd5-5257def0eb30" providerId="ADAL" clId="{9CECFE53-C2D8-47B9-8A0F-01F415C9B3A7}" dt="2020-07-28T18:16:28.774" v="2221" actId="478"/>
          <ac:spMkLst>
            <pc:docMk/>
            <pc:sldMk cId="3593614886" sldId="271"/>
            <ac:spMk id="6" creationId="{20148A1D-8FBA-4075-98AC-B17C066464C6}"/>
          </ac:spMkLst>
        </pc:spChg>
        <pc:spChg chg="add">
          <ac:chgData name="ALEXA MOORE" userId="5d7e1222-2115-41e7-9cd5-5257def0eb30" providerId="ADAL" clId="{9CECFE53-C2D8-47B9-8A0F-01F415C9B3A7}" dt="2020-07-28T18:16:39.764" v="2222" actId="26606"/>
          <ac:spMkLst>
            <pc:docMk/>
            <pc:sldMk cId="3593614886" sldId="271"/>
            <ac:spMk id="10" creationId="{43162304-DA60-4C31-9E2B-E22F8DA75FF5}"/>
          </ac:spMkLst>
        </pc:spChg>
        <pc:spChg chg="add">
          <ac:chgData name="ALEXA MOORE" userId="5d7e1222-2115-41e7-9cd5-5257def0eb30" providerId="ADAL" clId="{9CECFE53-C2D8-47B9-8A0F-01F415C9B3A7}" dt="2020-07-28T18:16:39.764" v="2222" actId="26606"/>
          <ac:spMkLst>
            <pc:docMk/>
            <pc:sldMk cId="3593614886" sldId="271"/>
            <ac:spMk id="12" creationId="{C4AE1EFF-264A-4A42-BEA1-0E875F40D74F}"/>
          </ac:spMkLst>
        </pc:spChg>
        <pc:spChg chg="add">
          <ac:chgData name="ALEXA MOORE" userId="5d7e1222-2115-41e7-9cd5-5257def0eb30" providerId="ADAL" clId="{9CECFE53-C2D8-47B9-8A0F-01F415C9B3A7}" dt="2020-07-28T18:16:39.764" v="2222" actId="26606"/>
          <ac:spMkLst>
            <pc:docMk/>
            <pc:sldMk cId="3593614886" sldId="271"/>
            <ac:spMk id="14" creationId="{4102E8E4-3982-4884-AA0F-68EC37047387}"/>
          </ac:spMkLst>
        </pc:spChg>
        <pc:spChg chg="add">
          <ac:chgData name="ALEXA MOORE" userId="5d7e1222-2115-41e7-9cd5-5257def0eb30" providerId="ADAL" clId="{9CECFE53-C2D8-47B9-8A0F-01F415C9B3A7}" dt="2020-07-28T18:16:39.764" v="2222" actId="26606"/>
          <ac:spMkLst>
            <pc:docMk/>
            <pc:sldMk cId="3593614886" sldId="271"/>
            <ac:spMk id="16" creationId="{51EB3F61-F91A-45E6-81DA-F22A4CBAC4CD}"/>
          </ac:spMkLst>
        </pc:spChg>
        <pc:spChg chg="add">
          <ac:chgData name="ALEXA MOORE" userId="5d7e1222-2115-41e7-9cd5-5257def0eb30" providerId="ADAL" clId="{9CECFE53-C2D8-47B9-8A0F-01F415C9B3A7}" dt="2020-07-28T18:16:39.764" v="2222" actId="26606"/>
          <ac:spMkLst>
            <pc:docMk/>
            <pc:sldMk cId="3593614886" sldId="271"/>
            <ac:spMk id="18" creationId="{C0D1CB9A-4C6B-4843-B8E9-CD0071D37B0D}"/>
          </ac:spMkLst>
        </pc:spChg>
      </pc:sldChg>
      <pc:sldChg chg="addSp delSp modSp add mod">
        <pc:chgData name="ALEXA MOORE" userId="5d7e1222-2115-41e7-9cd5-5257def0eb30" providerId="ADAL" clId="{9CECFE53-C2D8-47B9-8A0F-01F415C9B3A7}" dt="2020-07-28T19:11:01.451" v="2577"/>
        <pc:sldMkLst>
          <pc:docMk/>
          <pc:sldMk cId="2696171979" sldId="272"/>
        </pc:sldMkLst>
        <pc:spChg chg="del">
          <ac:chgData name="ALEXA MOORE" userId="5d7e1222-2115-41e7-9cd5-5257def0eb30" providerId="ADAL" clId="{9CECFE53-C2D8-47B9-8A0F-01F415C9B3A7}" dt="2020-07-28T19:06:41.042" v="2552"/>
          <ac:spMkLst>
            <pc:docMk/>
            <pc:sldMk cId="2696171979" sldId="272"/>
            <ac:spMk id="2" creationId="{7F049418-3796-42BF-81AF-F6139DA4CD66}"/>
          </ac:spMkLst>
        </pc:spChg>
        <pc:spChg chg="del">
          <ac:chgData name="ALEXA MOORE" userId="5d7e1222-2115-41e7-9cd5-5257def0eb30" providerId="ADAL" clId="{9CECFE53-C2D8-47B9-8A0F-01F415C9B3A7}" dt="2020-07-28T18:52:54.538" v="2429" actId="1957"/>
          <ac:spMkLst>
            <pc:docMk/>
            <pc:sldMk cId="2696171979" sldId="272"/>
            <ac:spMk id="3" creationId="{69A4214B-4D6C-4C3E-BD75-614870942FF7}"/>
          </ac:spMkLst>
        </pc:spChg>
        <pc:spChg chg="del">
          <ac:chgData name="ALEXA MOORE" userId="5d7e1222-2115-41e7-9cd5-5257def0eb30" providerId="ADAL" clId="{9CECFE53-C2D8-47B9-8A0F-01F415C9B3A7}" dt="2020-07-28T19:06:41.042" v="2552"/>
          <ac:spMkLst>
            <pc:docMk/>
            <pc:sldMk cId="2696171979" sldId="272"/>
            <ac:spMk id="4" creationId="{6E91ADE4-9C60-4872-8A89-940E00E33B8A}"/>
          </ac:spMkLst>
        </pc:spChg>
        <pc:graphicFrameChg chg="add mod">
          <ac:chgData name="ALEXA MOORE" userId="5d7e1222-2115-41e7-9cd5-5257def0eb30" providerId="ADAL" clId="{9CECFE53-C2D8-47B9-8A0F-01F415C9B3A7}" dt="2020-07-28T19:11:01.451" v="2577"/>
          <ac:graphicFrameMkLst>
            <pc:docMk/>
            <pc:sldMk cId="2696171979" sldId="272"/>
            <ac:graphicFrameMk id="7" creationId="{C78AF4FB-C7E0-470C-9C04-CF9FF50C2497}"/>
          </ac:graphicFrameMkLst>
        </pc:graphicFrameChg>
      </pc:sldChg>
      <pc:sldChg chg="addSp delSp modSp add mod setBg">
        <pc:chgData name="ALEXA MOORE" userId="5d7e1222-2115-41e7-9cd5-5257def0eb30" providerId="ADAL" clId="{9CECFE53-C2D8-47B9-8A0F-01F415C9B3A7}" dt="2020-07-28T19:41:09.424" v="2858" actId="26606"/>
        <pc:sldMkLst>
          <pc:docMk/>
          <pc:sldMk cId="474438300" sldId="273"/>
        </pc:sldMkLst>
        <pc:spChg chg="add mod">
          <ac:chgData name="ALEXA MOORE" userId="5d7e1222-2115-41e7-9cd5-5257def0eb30" providerId="ADAL" clId="{9CECFE53-C2D8-47B9-8A0F-01F415C9B3A7}" dt="2020-07-28T19:41:01.484" v="2851" actId="26606"/>
          <ac:spMkLst>
            <pc:docMk/>
            <pc:sldMk cId="474438300" sldId="273"/>
            <ac:spMk id="2" creationId="{E05B9F64-E4F6-4E36-A9DB-96DFFD5C87FA}"/>
          </ac:spMkLst>
        </pc:spChg>
        <pc:spChg chg="add del mod">
          <ac:chgData name="ALEXA MOORE" userId="5d7e1222-2115-41e7-9cd5-5257def0eb30" providerId="ADAL" clId="{9CECFE53-C2D8-47B9-8A0F-01F415C9B3A7}" dt="2020-07-28T19:40:39.432" v="2848" actId="26606"/>
          <ac:spMkLst>
            <pc:docMk/>
            <pc:sldMk cId="474438300" sldId="273"/>
            <ac:spMk id="3" creationId="{AED0513B-DF6C-4481-B022-8C05FDFE42FE}"/>
          </ac:spMkLst>
        </pc:spChg>
        <pc:spChg chg="add del">
          <ac:chgData name="ALEXA MOORE" userId="5d7e1222-2115-41e7-9cd5-5257def0eb30" providerId="ADAL" clId="{9CECFE53-C2D8-47B9-8A0F-01F415C9B3A7}" dt="2020-07-28T19:41:01.484" v="2851" actId="26606"/>
          <ac:spMkLst>
            <pc:docMk/>
            <pc:sldMk cId="474438300" sldId="273"/>
            <ac:spMk id="12" creationId="{DB8424AB-D56B-4256-866A-5B54DE93C20F}"/>
          </ac:spMkLst>
        </pc:spChg>
        <pc:spChg chg="add del">
          <ac:chgData name="ALEXA MOORE" userId="5d7e1222-2115-41e7-9cd5-5257def0eb30" providerId="ADAL" clId="{9CECFE53-C2D8-47B9-8A0F-01F415C9B3A7}" dt="2020-07-28T19:41:01.484" v="2851" actId="26606"/>
          <ac:spMkLst>
            <pc:docMk/>
            <pc:sldMk cId="474438300" sldId="273"/>
            <ac:spMk id="14" creationId="{FC999C28-AD33-4EB7-A5F1-C06D10A5FDF7}"/>
          </ac:spMkLst>
        </pc:spChg>
        <pc:spChg chg="add del">
          <ac:chgData name="ALEXA MOORE" userId="5d7e1222-2115-41e7-9cd5-5257def0eb30" providerId="ADAL" clId="{9CECFE53-C2D8-47B9-8A0F-01F415C9B3A7}" dt="2020-07-28T19:41:01.484" v="2851" actId="26606"/>
          <ac:spMkLst>
            <pc:docMk/>
            <pc:sldMk cId="474438300" sldId="273"/>
            <ac:spMk id="16" creationId="{0864E5C9-52C9-4572-AC75-548B9B9C2648}"/>
          </ac:spMkLst>
        </pc:spChg>
        <pc:spChg chg="add del">
          <ac:chgData name="ALEXA MOORE" userId="5d7e1222-2115-41e7-9cd5-5257def0eb30" providerId="ADAL" clId="{9CECFE53-C2D8-47B9-8A0F-01F415C9B3A7}" dt="2020-07-28T19:41:01.484" v="2851" actId="26606"/>
          <ac:spMkLst>
            <pc:docMk/>
            <pc:sldMk cId="474438300" sldId="273"/>
            <ac:spMk id="18" creationId="{45CC6500-4DBD-4C34-BC14-2387FB483BEB}"/>
          </ac:spMkLst>
        </pc:spChg>
        <pc:spChg chg="add del">
          <ac:chgData name="ALEXA MOORE" userId="5d7e1222-2115-41e7-9cd5-5257def0eb30" providerId="ADAL" clId="{9CECFE53-C2D8-47B9-8A0F-01F415C9B3A7}" dt="2020-07-28T19:41:01.484" v="2851" actId="26606"/>
          <ac:spMkLst>
            <pc:docMk/>
            <pc:sldMk cId="474438300" sldId="273"/>
            <ac:spMk id="20" creationId="{4E34A3B6-BAD2-4156-BDC6-4736248BFDE0}"/>
          </ac:spMkLst>
        </pc:spChg>
        <pc:spChg chg="add del">
          <ac:chgData name="ALEXA MOORE" userId="5d7e1222-2115-41e7-9cd5-5257def0eb30" providerId="ADAL" clId="{9CECFE53-C2D8-47B9-8A0F-01F415C9B3A7}" dt="2020-07-28T19:41:04.444" v="2853" actId="26606"/>
          <ac:spMkLst>
            <pc:docMk/>
            <pc:sldMk cId="474438300" sldId="273"/>
            <ac:spMk id="22" creationId="{DCCCDCCF-DDE7-4FF9-BA8E-DFD3AC93A6C7}"/>
          </ac:spMkLst>
        </pc:spChg>
        <pc:spChg chg="add del">
          <ac:chgData name="ALEXA MOORE" userId="5d7e1222-2115-41e7-9cd5-5257def0eb30" providerId="ADAL" clId="{9CECFE53-C2D8-47B9-8A0F-01F415C9B3A7}" dt="2020-07-28T19:41:04.444" v="2853" actId="26606"/>
          <ac:spMkLst>
            <pc:docMk/>
            <pc:sldMk cId="474438300" sldId="273"/>
            <ac:spMk id="23" creationId="{C2352FE0-ACFA-479E-A574-CED1C035D3F5}"/>
          </ac:spMkLst>
        </pc:spChg>
        <pc:spChg chg="add del">
          <ac:chgData name="ALEXA MOORE" userId="5d7e1222-2115-41e7-9cd5-5257def0eb30" providerId="ADAL" clId="{9CECFE53-C2D8-47B9-8A0F-01F415C9B3A7}" dt="2020-07-28T19:41:04.444" v="2853" actId="26606"/>
          <ac:spMkLst>
            <pc:docMk/>
            <pc:sldMk cId="474438300" sldId="273"/>
            <ac:spMk id="24" creationId="{401F5979-1992-492E-ABBD-62EBC1016CB4}"/>
          </ac:spMkLst>
        </pc:spChg>
        <pc:spChg chg="add del">
          <ac:chgData name="ALEXA MOORE" userId="5d7e1222-2115-41e7-9cd5-5257def0eb30" providerId="ADAL" clId="{9CECFE53-C2D8-47B9-8A0F-01F415C9B3A7}" dt="2020-07-28T19:41:04.444" v="2853" actId="26606"/>
          <ac:spMkLst>
            <pc:docMk/>
            <pc:sldMk cId="474438300" sldId="273"/>
            <ac:spMk id="25" creationId="{377CB93F-A0E2-4BBE-B2FC-E93932C7ECEE}"/>
          </ac:spMkLst>
        </pc:spChg>
        <pc:spChg chg="add del">
          <ac:chgData name="ALEXA MOORE" userId="5d7e1222-2115-41e7-9cd5-5257def0eb30" providerId="ADAL" clId="{9CECFE53-C2D8-47B9-8A0F-01F415C9B3A7}" dt="2020-07-28T19:41:06.534" v="2855" actId="26606"/>
          <ac:spMkLst>
            <pc:docMk/>
            <pc:sldMk cId="474438300" sldId="273"/>
            <ac:spMk id="27" creationId="{2ABBB681-F4D2-40F2-ACC3-DE0B4B4880EF}"/>
          </ac:spMkLst>
        </pc:spChg>
        <pc:spChg chg="add del">
          <ac:chgData name="ALEXA MOORE" userId="5d7e1222-2115-41e7-9cd5-5257def0eb30" providerId="ADAL" clId="{9CECFE53-C2D8-47B9-8A0F-01F415C9B3A7}" dt="2020-07-28T19:41:06.534" v="2855" actId="26606"/>
          <ac:spMkLst>
            <pc:docMk/>
            <pc:sldMk cId="474438300" sldId="273"/>
            <ac:spMk id="28" creationId="{09388ED0-1FEF-4E11-B488-BD661D1AC1A6}"/>
          </ac:spMkLst>
        </pc:spChg>
        <pc:spChg chg="add del">
          <ac:chgData name="ALEXA MOORE" userId="5d7e1222-2115-41e7-9cd5-5257def0eb30" providerId="ADAL" clId="{9CECFE53-C2D8-47B9-8A0F-01F415C9B3A7}" dt="2020-07-28T19:41:09.354" v="2857" actId="26606"/>
          <ac:spMkLst>
            <pc:docMk/>
            <pc:sldMk cId="474438300" sldId="273"/>
            <ac:spMk id="30" creationId="{886D4068-D045-48B0-9A00-198F2FE4B57C}"/>
          </ac:spMkLst>
        </pc:spChg>
        <pc:spChg chg="add del">
          <ac:chgData name="ALEXA MOORE" userId="5d7e1222-2115-41e7-9cd5-5257def0eb30" providerId="ADAL" clId="{9CECFE53-C2D8-47B9-8A0F-01F415C9B3A7}" dt="2020-07-28T19:41:09.354" v="2857" actId="26606"/>
          <ac:spMkLst>
            <pc:docMk/>
            <pc:sldMk cId="474438300" sldId="273"/>
            <ac:spMk id="31" creationId="{12664C4B-AAE2-4AA0-8918-134E8086F37E}"/>
          </ac:spMkLst>
        </pc:spChg>
        <pc:spChg chg="add del">
          <ac:chgData name="ALEXA MOORE" userId="5d7e1222-2115-41e7-9cd5-5257def0eb30" providerId="ADAL" clId="{9CECFE53-C2D8-47B9-8A0F-01F415C9B3A7}" dt="2020-07-28T19:41:09.354" v="2857" actId="26606"/>
          <ac:spMkLst>
            <pc:docMk/>
            <pc:sldMk cId="474438300" sldId="273"/>
            <ac:spMk id="32" creationId="{616F9FD8-4CFE-4C77-8F29-5D801C57E2AB}"/>
          </ac:spMkLst>
        </pc:spChg>
        <pc:spChg chg="add">
          <ac:chgData name="ALEXA MOORE" userId="5d7e1222-2115-41e7-9cd5-5257def0eb30" providerId="ADAL" clId="{9CECFE53-C2D8-47B9-8A0F-01F415C9B3A7}" dt="2020-07-28T19:41:09.424" v="2858" actId="26606"/>
          <ac:spMkLst>
            <pc:docMk/>
            <pc:sldMk cId="474438300" sldId="273"/>
            <ac:spMk id="34" creationId="{DCCCDCCF-DDE7-4FF9-BA8E-DFD3AC93A6C7}"/>
          </ac:spMkLst>
        </pc:spChg>
        <pc:spChg chg="add">
          <ac:chgData name="ALEXA MOORE" userId="5d7e1222-2115-41e7-9cd5-5257def0eb30" providerId="ADAL" clId="{9CECFE53-C2D8-47B9-8A0F-01F415C9B3A7}" dt="2020-07-28T19:41:09.424" v="2858" actId="26606"/>
          <ac:spMkLst>
            <pc:docMk/>
            <pc:sldMk cId="474438300" sldId="273"/>
            <ac:spMk id="35" creationId="{C2352FE0-ACFA-479E-A574-CED1C035D3F5}"/>
          </ac:spMkLst>
        </pc:spChg>
        <pc:spChg chg="add">
          <ac:chgData name="ALEXA MOORE" userId="5d7e1222-2115-41e7-9cd5-5257def0eb30" providerId="ADAL" clId="{9CECFE53-C2D8-47B9-8A0F-01F415C9B3A7}" dt="2020-07-28T19:41:09.424" v="2858" actId="26606"/>
          <ac:spMkLst>
            <pc:docMk/>
            <pc:sldMk cId="474438300" sldId="273"/>
            <ac:spMk id="36" creationId="{401F5979-1992-492E-ABBD-62EBC1016CB4}"/>
          </ac:spMkLst>
        </pc:spChg>
        <pc:spChg chg="add">
          <ac:chgData name="ALEXA MOORE" userId="5d7e1222-2115-41e7-9cd5-5257def0eb30" providerId="ADAL" clId="{9CECFE53-C2D8-47B9-8A0F-01F415C9B3A7}" dt="2020-07-28T19:41:09.424" v="2858" actId="26606"/>
          <ac:spMkLst>
            <pc:docMk/>
            <pc:sldMk cId="474438300" sldId="273"/>
            <ac:spMk id="37" creationId="{377CB93F-A0E2-4BBE-B2FC-E93932C7ECEE}"/>
          </ac:spMkLst>
        </pc:spChg>
        <pc:graphicFrameChg chg="add del">
          <ac:chgData name="ALEXA MOORE" userId="5d7e1222-2115-41e7-9cd5-5257def0eb30" providerId="ADAL" clId="{9CECFE53-C2D8-47B9-8A0F-01F415C9B3A7}" dt="2020-07-28T19:33:12.328" v="2581"/>
          <ac:graphicFrameMkLst>
            <pc:docMk/>
            <pc:sldMk cId="474438300" sldId="273"/>
            <ac:graphicFrameMk id="4" creationId="{65C093FD-2E87-41FD-B9AA-8B37FA831DFE}"/>
          </ac:graphicFrameMkLst>
        </pc:graphicFrameChg>
        <pc:graphicFrameChg chg="add del mod">
          <ac:chgData name="ALEXA MOORE" userId="5d7e1222-2115-41e7-9cd5-5257def0eb30" providerId="ADAL" clId="{9CECFE53-C2D8-47B9-8A0F-01F415C9B3A7}" dt="2020-07-28T19:34:55.474" v="2583" actId="1032"/>
          <ac:graphicFrameMkLst>
            <pc:docMk/>
            <pc:sldMk cId="474438300" sldId="273"/>
            <ac:graphicFrameMk id="5" creationId="{0CC3E206-F98B-4E90-9EB7-55DD190E8ED6}"/>
          </ac:graphicFrameMkLst>
        </pc:graphicFrameChg>
        <pc:graphicFrameChg chg="add del">
          <ac:chgData name="ALEXA MOORE" userId="5d7e1222-2115-41e7-9cd5-5257def0eb30" providerId="ADAL" clId="{9CECFE53-C2D8-47B9-8A0F-01F415C9B3A7}" dt="2020-07-28T19:36:43.398" v="2765" actId="26606"/>
          <ac:graphicFrameMkLst>
            <pc:docMk/>
            <pc:sldMk cId="474438300" sldId="273"/>
            <ac:graphicFrameMk id="6" creationId="{00ED5A28-404D-4064-B4C2-245820A78BDA}"/>
          </ac:graphicFrameMkLst>
        </pc:graphicFrameChg>
        <pc:graphicFrameChg chg="add mod modGraphic">
          <ac:chgData name="ALEXA MOORE" userId="5d7e1222-2115-41e7-9cd5-5257def0eb30" providerId="ADAL" clId="{9CECFE53-C2D8-47B9-8A0F-01F415C9B3A7}" dt="2020-07-28T19:41:09.424" v="2858" actId="26606"/>
          <ac:graphicFrameMkLst>
            <pc:docMk/>
            <pc:sldMk cId="474438300" sldId="273"/>
            <ac:graphicFrameMk id="7" creationId="{706051D9-D314-4B84-97C2-8CE2F7EBCD60}"/>
          </ac:graphicFrameMkLst>
        </pc:graphicFrameChg>
      </pc:sldChg>
      <pc:sldChg chg="addSp delSp modSp add mod setBg">
        <pc:chgData name="ALEXA MOORE" userId="5d7e1222-2115-41e7-9cd5-5257def0eb30" providerId="ADAL" clId="{9CECFE53-C2D8-47B9-8A0F-01F415C9B3A7}" dt="2020-07-28T19:51:35.090" v="2976" actId="1076"/>
        <pc:sldMkLst>
          <pc:docMk/>
          <pc:sldMk cId="4115206466" sldId="274"/>
        </pc:sldMkLst>
        <pc:spChg chg="mod">
          <ac:chgData name="ALEXA MOORE" userId="5d7e1222-2115-41e7-9cd5-5257def0eb30" providerId="ADAL" clId="{9CECFE53-C2D8-47B9-8A0F-01F415C9B3A7}" dt="2020-07-28T19:51:14.645" v="2973" actId="26606"/>
          <ac:spMkLst>
            <pc:docMk/>
            <pc:sldMk cId="4115206466" sldId="274"/>
            <ac:spMk id="2" creationId="{3B753458-03BE-4F02-B044-09D4726681CC}"/>
          </ac:spMkLst>
        </pc:spChg>
        <pc:spChg chg="mod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3" creationId="{A4E5CA55-3024-4BEB-8E07-21EB5CC73280}"/>
          </ac:spMkLst>
        </pc:spChg>
        <pc:spChg chg="add del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8" creationId="{29DC5A77-10C9-4ECF-B7EB-8D917F36A9EE}"/>
          </ac:spMkLst>
        </pc:spChg>
        <pc:spChg chg="add del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10" creationId="{2FFE28B5-FB16-49A9-B851-3C35FAC0CACB}"/>
          </ac:spMkLst>
        </pc:spChg>
        <pc:spChg chg="add del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12" creationId="{01014442-855A-4E0F-8D09-C314661A48B9}"/>
          </ac:spMkLst>
        </pc:spChg>
        <pc:spChg chg="add del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14" creationId="{9B1ABF09-86CF-414E-88A5-2B84CC7232A9}"/>
          </ac:spMkLst>
        </pc:spChg>
        <pc:spChg chg="add del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16" creationId="{3FE91770-CDBB-4D24-94E5-AD484F36CE87}"/>
          </ac:spMkLst>
        </pc:spChg>
        <pc:spChg chg="add del">
          <ac:chgData name="ALEXA MOORE" userId="5d7e1222-2115-41e7-9cd5-5257def0eb30" providerId="ADAL" clId="{9CECFE53-C2D8-47B9-8A0F-01F415C9B3A7}" dt="2020-07-28T19:51:14.645" v="2973" actId="26606"/>
          <ac:spMkLst>
            <pc:docMk/>
            <pc:sldMk cId="4115206466" sldId="274"/>
            <ac:spMk id="21" creationId="{80516254-1D9F-4F3A-9870-3A3280BE2BFE}"/>
          </ac:spMkLst>
        </pc:spChg>
        <pc:spChg chg="add del">
          <ac:chgData name="ALEXA MOORE" userId="5d7e1222-2115-41e7-9cd5-5257def0eb30" providerId="ADAL" clId="{9CECFE53-C2D8-47B9-8A0F-01F415C9B3A7}" dt="2020-07-28T19:51:14.645" v="2973" actId="26606"/>
          <ac:spMkLst>
            <pc:docMk/>
            <pc:sldMk cId="4115206466" sldId="274"/>
            <ac:spMk id="23" creationId="{FC14672B-27A5-4CDA-ABAF-5E4CF4B41C23}"/>
          </ac:spMkLst>
        </pc:spChg>
        <pc:spChg chg="add del">
          <ac:chgData name="ALEXA MOORE" userId="5d7e1222-2115-41e7-9cd5-5257def0eb30" providerId="ADAL" clId="{9CECFE53-C2D8-47B9-8A0F-01F415C9B3A7}" dt="2020-07-28T19:51:14.645" v="2973" actId="26606"/>
          <ac:spMkLst>
            <pc:docMk/>
            <pc:sldMk cId="4115206466" sldId="274"/>
            <ac:spMk id="27" creationId="{9A206779-5C74-4555-94BC-5845C92EC3A8}"/>
          </ac:spMkLst>
        </pc:spChg>
        <pc:spChg chg="add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29" creationId="{3FE91770-CDBB-4D24-94E5-AD484F36CE87}"/>
          </ac:spMkLst>
        </pc:spChg>
        <pc:spChg chg="add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30" creationId="{29DC5A77-10C9-4ECF-B7EB-8D917F36A9EE}"/>
          </ac:spMkLst>
        </pc:spChg>
        <pc:spChg chg="add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31" creationId="{2FFE28B5-FB16-49A9-B851-3C35FAC0CACB}"/>
          </ac:spMkLst>
        </pc:spChg>
        <pc:spChg chg="add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32" creationId="{01014442-855A-4E0F-8D09-C314661A48B9}"/>
          </ac:spMkLst>
        </pc:spChg>
        <pc:spChg chg="add">
          <ac:chgData name="ALEXA MOORE" userId="5d7e1222-2115-41e7-9cd5-5257def0eb30" providerId="ADAL" clId="{9CECFE53-C2D8-47B9-8A0F-01F415C9B3A7}" dt="2020-07-28T19:51:14.655" v="2974" actId="26606"/>
          <ac:spMkLst>
            <pc:docMk/>
            <pc:sldMk cId="4115206466" sldId="274"/>
            <ac:spMk id="33" creationId="{9B1ABF09-86CF-414E-88A5-2B84CC7232A9}"/>
          </ac:spMkLst>
        </pc:spChg>
        <pc:picChg chg="add del mod">
          <ac:chgData name="ALEXA MOORE" userId="5d7e1222-2115-41e7-9cd5-5257def0eb30" providerId="ADAL" clId="{9CECFE53-C2D8-47B9-8A0F-01F415C9B3A7}" dt="2020-07-28T19:50:50.882" v="2971" actId="478"/>
          <ac:picMkLst>
            <pc:docMk/>
            <pc:sldMk cId="4115206466" sldId="274"/>
            <ac:picMk id="5" creationId="{04061A27-FE3A-45AF-84F8-7DFB84BA0578}"/>
          </ac:picMkLst>
        </pc:picChg>
        <pc:picChg chg="add mod">
          <ac:chgData name="ALEXA MOORE" userId="5d7e1222-2115-41e7-9cd5-5257def0eb30" providerId="ADAL" clId="{9CECFE53-C2D8-47B9-8A0F-01F415C9B3A7}" dt="2020-07-28T19:51:35.090" v="2976" actId="1076"/>
          <ac:picMkLst>
            <pc:docMk/>
            <pc:sldMk cId="4115206466" sldId="274"/>
            <ac:picMk id="7" creationId="{41FD1913-0E84-4422-A5AE-67276D548B40}"/>
          </ac:picMkLst>
        </pc:picChg>
        <pc:cxnChg chg="add del">
          <ac:chgData name="ALEXA MOORE" userId="5d7e1222-2115-41e7-9cd5-5257def0eb30" providerId="ADAL" clId="{9CECFE53-C2D8-47B9-8A0F-01F415C9B3A7}" dt="2020-07-28T19:51:14.645" v="2973" actId="26606"/>
          <ac:cxnSpMkLst>
            <pc:docMk/>
            <pc:sldMk cId="4115206466" sldId="274"/>
            <ac:cxnSpMk id="25" creationId="{8D89589C-2C90-4407-A995-05EC3DD7AB14}"/>
          </ac:cxnSpMkLst>
        </pc:cxnChg>
      </pc:sldChg>
      <pc:sldChg chg="addSp delSp modSp add mod setBg setClrOvrMap">
        <pc:chgData name="ALEXA MOORE" userId="5d7e1222-2115-41e7-9cd5-5257def0eb30" providerId="ADAL" clId="{9CECFE53-C2D8-47B9-8A0F-01F415C9B3A7}" dt="2020-07-28T20:00:05.624" v="3263" actId="120"/>
        <pc:sldMkLst>
          <pc:docMk/>
          <pc:sldMk cId="277863653" sldId="275"/>
        </pc:sldMkLst>
        <pc:spChg chg="mod ord">
          <ac:chgData name="ALEXA MOORE" userId="5d7e1222-2115-41e7-9cd5-5257def0eb30" providerId="ADAL" clId="{9CECFE53-C2D8-47B9-8A0F-01F415C9B3A7}" dt="2020-07-28T20:00:05.624" v="3263" actId="120"/>
          <ac:spMkLst>
            <pc:docMk/>
            <pc:sldMk cId="277863653" sldId="275"/>
            <ac:spMk id="2" creationId="{1BD5EAFC-096B-4E05-9F76-CA3DEF182A25}"/>
          </ac:spMkLst>
        </pc:spChg>
        <pc:spChg chg="mod ord">
          <ac:chgData name="ALEXA MOORE" userId="5d7e1222-2115-41e7-9cd5-5257def0eb30" providerId="ADAL" clId="{9CECFE53-C2D8-47B9-8A0F-01F415C9B3A7}" dt="2020-07-28T19:59:55.914" v="3261" actId="255"/>
          <ac:spMkLst>
            <pc:docMk/>
            <pc:sldMk cId="277863653" sldId="275"/>
            <ac:spMk id="3" creationId="{E504EDED-064D-4477-8191-B195321FA136}"/>
          </ac:spMkLst>
        </pc:spChg>
        <pc:spChg chg="add del mod">
          <ac:chgData name="ALEXA MOORE" userId="5d7e1222-2115-41e7-9cd5-5257def0eb30" providerId="ADAL" clId="{9CECFE53-C2D8-47B9-8A0F-01F415C9B3A7}" dt="2020-07-28T19:54:33.068" v="3205" actId="478"/>
          <ac:spMkLst>
            <pc:docMk/>
            <pc:sldMk cId="277863653" sldId="275"/>
            <ac:spMk id="6" creationId="{7BE71376-58C8-43DA-A1DD-706C5F890FB9}"/>
          </ac:spMkLst>
        </pc:spChg>
        <pc:spChg chg="add del">
          <ac:chgData name="ALEXA MOORE" userId="5d7e1222-2115-41e7-9cd5-5257def0eb30" providerId="ADAL" clId="{9CECFE53-C2D8-47B9-8A0F-01F415C9B3A7}" dt="2020-07-28T19:53:53.087" v="3201" actId="26606"/>
          <ac:spMkLst>
            <pc:docMk/>
            <pc:sldMk cId="277863653" sldId="275"/>
            <ac:spMk id="8" creationId="{2F4AD318-2FB6-4C6E-931E-58E404FA18CD}"/>
          </ac:spMkLst>
        </pc:spChg>
        <pc:spChg chg="add del">
          <ac:chgData name="ALEXA MOORE" userId="5d7e1222-2115-41e7-9cd5-5257def0eb30" providerId="ADAL" clId="{9CECFE53-C2D8-47B9-8A0F-01F415C9B3A7}" dt="2020-07-28T19:53:53.087" v="3201" actId="26606"/>
          <ac:spMkLst>
            <pc:docMk/>
            <pc:sldMk cId="277863653" sldId="275"/>
            <ac:spMk id="10" creationId="{1A118E35-1CBF-4863-8497-F4DF1A166D2D}"/>
          </ac:spMkLst>
        </pc:spChg>
        <pc:spChg chg="add del mod">
          <ac:chgData name="ALEXA MOORE" userId="5d7e1222-2115-41e7-9cd5-5257def0eb30" providerId="ADAL" clId="{9CECFE53-C2D8-47B9-8A0F-01F415C9B3A7}" dt="2020-07-28T19:55:09.958" v="3208" actId="478"/>
          <ac:spMkLst>
            <pc:docMk/>
            <pc:sldMk cId="277863653" sldId="275"/>
            <ac:spMk id="11" creationId="{3BA4029A-413E-4B67-AA52-38AAD71D3F5B}"/>
          </ac:spMkLst>
        </pc:spChg>
        <pc:spChg chg="add del">
          <ac:chgData name="ALEXA MOORE" userId="5d7e1222-2115-41e7-9cd5-5257def0eb30" providerId="ADAL" clId="{9CECFE53-C2D8-47B9-8A0F-01F415C9B3A7}" dt="2020-07-28T19:53:53.087" v="3201" actId="26606"/>
          <ac:spMkLst>
            <pc:docMk/>
            <pc:sldMk cId="277863653" sldId="275"/>
            <ac:spMk id="12" creationId="{6E187274-5DC2-4BE0-AF99-925D6D973550}"/>
          </ac:spMkLst>
        </pc:spChg>
        <pc:spChg chg="add del">
          <ac:chgData name="ALEXA MOORE" userId="5d7e1222-2115-41e7-9cd5-5257def0eb30" providerId="ADAL" clId="{9CECFE53-C2D8-47B9-8A0F-01F415C9B3A7}" dt="2020-07-28T19:55:16.420" v="3209" actId="26606"/>
          <ac:spMkLst>
            <pc:docMk/>
            <pc:sldMk cId="277863653" sldId="275"/>
            <ac:spMk id="14" creationId="{8797B5BC-9873-45F9-97D6-298FB5AF08FF}"/>
          </ac:spMkLst>
        </pc:spChg>
        <pc:spChg chg="add del">
          <ac:chgData name="ALEXA MOORE" userId="5d7e1222-2115-41e7-9cd5-5257def0eb30" providerId="ADAL" clId="{9CECFE53-C2D8-47B9-8A0F-01F415C9B3A7}" dt="2020-07-28T19:55:16.420" v="3209" actId="26606"/>
          <ac:spMkLst>
            <pc:docMk/>
            <pc:sldMk cId="277863653" sldId="275"/>
            <ac:spMk id="15" creationId="{43162304-DA60-4C31-9E2B-E22F8DA75FF5}"/>
          </ac:spMkLst>
        </pc:spChg>
        <pc:spChg chg="add del">
          <ac:chgData name="ALEXA MOORE" userId="5d7e1222-2115-41e7-9cd5-5257def0eb30" providerId="ADAL" clId="{9CECFE53-C2D8-47B9-8A0F-01F415C9B3A7}" dt="2020-07-28T19:55:16.420" v="3209" actId="26606"/>
          <ac:spMkLst>
            <pc:docMk/>
            <pc:sldMk cId="277863653" sldId="275"/>
            <ac:spMk id="16" creationId="{665C2FCD-09A4-4B4B-AA73-F330DFE91799}"/>
          </ac:spMkLst>
        </pc:spChg>
        <pc:spChg chg="add del">
          <ac:chgData name="ALEXA MOORE" userId="5d7e1222-2115-41e7-9cd5-5257def0eb30" providerId="ADAL" clId="{9CECFE53-C2D8-47B9-8A0F-01F415C9B3A7}" dt="2020-07-28T19:55:16.420" v="3209" actId="26606"/>
          <ac:spMkLst>
            <pc:docMk/>
            <pc:sldMk cId="277863653" sldId="275"/>
            <ac:spMk id="17" creationId="{C4AE1EFF-264A-4A42-BEA1-0E875F40D74F}"/>
          </ac:spMkLst>
        </pc:spChg>
        <pc:spChg chg="add del">
          <ac:chgData name="ALEXA MOORE" userId="5d7e1222-2115-41e7-9cd5-5257def0eb30" providerId="ADAL" clId="{9CECFE53-C2D8-47B9-8A0F-01F415C9B3A7}" dt="2020-07-28T19:55:16.420" v="3209" actId="26606"/>
          <ac:spMkLst>
            <pc:docMk/>
            <pc:sldMk cId="277863653" sldId="275"/>
            <ac:spMk id="18" creationId="{5DB23C2B-2054-4D8B-9E98-9190F8E05EAD}"/>
          </ac:spMkLst>
        </pc:spChg>
        <pc:spChg chg="add del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23" creationId="{40DCEEEA-6FE7-4541-9EB2-EF754066EE9B}"/>
          </ac:spMkLst>
        </pc:spChg>
        <pc:spChg chg="add del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25" creationId="{03A72D00-0CA4-4A88-86CE-B1FB393C52C2}"/>
          </ac:spMkLst>
        </pc:spChg>
        <pc:spChg chg="add del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27" creationId="{A1DFCBE5-52C1-48A9-89CF-E7D68CCA1620}"/>
          </ac:spMkLst>
        </pc:spChg>
        <pc:spChg chg="add del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29" creationId="{EB17C8F6-D357-4254-BBAC-96B01EEBE162}"/>
          </ac:spMkLst>
        </pc:spChg>
        <pc:spChg chg="add del">
          <ac:chgData name="ALEXA MOORE" userId="5d7e1222-2115-41e7-9cd5-5257def0eb30" providerId="ADAL" clId="{9CECFE53-C2D8-47B9-8A0F-01F415C9B3A7}" dt="2020-07-28T19:55:47.607" v="3212" actId="26606"/>
          <ac:spMkLst>
            <pc:docMk/>
            <pc:sldMk cId="277863653" sldId="275"/>
            <ac:spMk id="34" creationId="{25D5C296-F4B1-4AE5-8EEB-9FEB7ED17780}"/>
          </ac:spMkLst>
        </pc:spChg>
        <pc:spChg chg="add del">
          <ac:chgData name="ALEXA MOORE" userId="5d7e1222-2115-41e7-9cd5-5257def0eb30" providerId="ADAL" clId="{9CECFE53-C2D8-47B9-8A0F-01F415C9B3A7}" dt="2020-07-28T19:55:47.607" v="3212" actId="26606"/>
          <ac:spMkLst>
            <pc:docMk/>
            <pc:sldMk cId="277863653" sldId="275"/>
            <ac:spMk id="36" creationId="{9C1ACE66-194D-48C4-A14A-6933B35283F6}"/>
          </ac:spMkLst>
        </pc:spChg>
        <pc:spChg chg="add del">
          <ac:chgData name="ALEXA MOORE" userId="5d7e1222-2115-41e7-9cd5-5257def0eb30" providerId="ADAL" clId="{9CECFE53-C2D8-47B9-8A0F-01F415C9B3A7}" dt="2020-07-28T19:55:47.607" v="3212" actId="26606"/>
          <ac:spMkLst>
            <pc:docMk/>
            <pc:sldMk cId="277863653" sldId="275"/>
            <ac:spMk id="38" creationId="{025B886A-7ED1-4B77-819B-76ACBEFB07D0}"/>
          </ac:spMkLst>
        </pc:spChg>
        <pc:spChg chg="add del">
          <ac:chgData name="ALEXA MOORE" userId="5d7e1222-2115-41e7-9cd5-5257def0eb30" providerId="ADAL" clId="{9CECFE53-C2D8-47B9-8A0F-01F415C9B3A7}" dt="2020-07-28T19:55:52.307" v="3214" actId="26606"/>
          <ac:spMkLst>
            <pc:docMk/>
            <pc:sldMk cId="277863653" sldId="275"/>
            <ac:spMk id="40" creationId="{12664C4B-AAE2-4AA0-8918-134E8086F37E}"/>
          </ac:spMkLst>
        </pc:spChg>
        <pc:spChg chg="add del">
          <ac:chgData name="ALEXA MOORE" userId="5d7e1222-2115-41e7-9cd5-5257def0eb30" providerId="ADAL" clId="{9CECFE53-C2D8-47B9-8A0F-01F415C9B3A7}" dt="2020-07-28T19:55:52.307" v="3214" actId="26606"/>
          <ac:spMkLst>
            <pc:docMk/>
            <pc:sldMk cId="277863653" sldId="275"/>
            <ac:spMk id="41" creationId="{B86EEAC6-011F-4499-ACFF-2FDC742DB06D}"/>
          </ac:spMkLst>
        </pc:spChg>
        <pc:spChg chg="add del">
          <ac:chgData name="ALEXA MOORE" userId="5d7e1222-2115-41e7-9cd5-5257def0eb30" providerId="ADAL" clId="{9CECFE53-C2D8-47B9-8A0F-01F415C9B3A7}" dt="2020-07-28T19:55:52.307" v="3214" actId="26606"/>
          <ac:spMkLst>
            <pc:docMk/>
            <pc:sldMk cId="277863653" sldId="275"/>
            <ac:spMk id="42" creationId="{616F9FD8-4CFE-4C77-8F29-5D801C57E2AB}"/>
          </ac:spMkLst>
        </pc:spChg>
        <pc:spChg chg="add del">
          <ac:chgData name="ALEXA MOORE" userId="5d7e1222-2115-41e7-9cd5-5257def0eb30" providerId="ADAL" clId="{9CECFE53-C2D8-47B9-8A0F-01F415C9B3A7}" dt="2020-07-28T19:55:52.307" v="3214" actId="26606"/>
          <ac:spMkLst>
            <pc:docMk/>
            <pc:sldMk cId="277863653" sldId="275"/>
            <ac:spMk id="43" creationId="{6970F14D-B6E6-40EA-96B4-4E18D0CF9D8C}"/>
          </ac:spMkLst>
        </pc:spChg>
        <pc:spChg chg="add del">
          <ac:chgData name="ALEXA MOORE" userId="5d7e1222-2115-41e7-9cd5-5257def0eb30" providerId="ADAL" clId="{9CECFE53-C2D8-47B9-8A0F-01F415C9B3A7}" dt="2020-07-28T19:55:52.307" v="3214" actId="26606"/>
          <ac:spMkLst>
            <pc:docMk/>
            <pc:sldMk cId="277863653" sldId="275"/>
            <ac:spMk id="44" creationId="{886D4068-D045-48B0-9A00-198F2FE4B57C}"/>
          </ac:spMkLst>
        </pc:spChg>
        <pc:spChg chg="add del">
          <ac:chgData name="ALEXA MOORE" userId="5d7e1222-2115-41e7-9cd5-5257def0eb30" providerId="ADAL" clId="{9CECFE53-C2D8-47B9-8A0F-01F415C9B3A7}" dt="2020-07-28T19:55:54.127" v="3216" actId="26606"/>
          <ac:spMkLst>
            <pc:docMk/>
            <pc:sldMk cId="277863653" sldId="275"/>
            <ac:spMk id="46" creationId="{B86EEAC6-011F-4499-ACFF-2FDC742DB06D}"/>
          </ac:spMkLst>
        </pc:spChg>
        <pc:spChg chg="add del">
          <ac:chgData name="ALEXA MOORE" userId="5d7e1222-2115-41e7-9cd5-5257def0eb30" providerId="ADAL" clId="{9CECFE53-C2D8-47B9-8A0F-01F415C9B3A7}" dt="2020-07-28T19:55:54.127" v="3216" actId="26606"/>
          <ac:spMkLst>
            <pc:docMk/>
            <pc:sldMk cId="277863653" sldId="275"/>
            <ac:spMk id="47" creationId="{6970F14D-B6E6-40EA-96B4-4E18D0CF9D8C}"/>
          </ac:spMkLst>
        </pc:spChg>
        <pc:spChg chg="add del">
          <ac:chgData name="ALEXA MOORE" userId="5d7e1222-2115-41e7-9cd5-5257def0eb30" providerId="ADAL" clId="{9CECFE53-C2D8-47B9-8A0F-01F415C9B3A7}" dt="2020-07-28T19:55:54.127" v="3216" actId="26606"/>
          <ac:spMkLst>
            <pc:docMk/>
            <pc:sldMk cId="277863653" sldId="275"/>
            <ac:spMk id="48" creationId="{DCCCDCCF-DDE7-4FF9-BA8E-DFD3AC93A6C7}"/>
          </ac:spMkLst>
        </pc:spChg>
        <pc:spChg chg="add del">
          <ac:chgData name="ALEXA MOORE" userId="5d7e1222-2115-41e7-9cd5-5257def0eb30" providerId="ADAL" clId="{9CECFE53-C2D8-47B9-8A0F-01F415C9B3A7}" dt="2020-07-28T19:55:54.127" v="3216" actId="26606"/>
          <ac:spMkLst>
            <pc:docMk/>
            <pc:sldMk cId="277863653" sldId="275"/>
            <ac:spMk id="49" creationId="{C2352FE0-ACFA-479E-A574-CED1C035D3F5}"/>
          </ac:spMkLst>
        </pc:spChg>
        <pc:spChg chg="add del">
          <ac:chgData name="ALEXA MOORE" userId="5d7e1222-2115-41e7-9cd5-5257def0eb30" providerId="ADAL" clId="{9CECFE53-C2D8-47B9-8A0F-01F415C9B3A7}" dt="2020-07-28T19:55:54.127" v="3216" actId="26606"/>
          <ac:spMkLst>
            <pc:docMk/>
            <pc:sldMk cId="277863653" sldId="275"/>
            <ac:spMk id="50" creationId="{401F5979-1992-492E-ABBD-62EBC1016CB4}"/>
          </ac:spMkLst>
        </pc:spChg>
        <pc:spChg chg="add del">
          <ac:chgData name="ALEXA MOORE" userId="5d7e1222-2115-41e7-9cd5-5257def0eb30" providerId="ADAL" clId="{9CECFE53-C2D8-47B9-8A0F-01F415C9B3A7}" dt="2020-07-28T19:55:54.127" v="3216" actId="26606"/>
          <ac:spMkLst>
            <pc:docMk/>
            <pc:sldMk cId="277863653" sldId="275"/>
            <ac:spMk id="51" creationId="{377CB93F-A0E2-4BBE-B2FC-E93932C7ECEE}"/>
          </ac:spMkLst>
        </pc:spChg>
        <pc:spChg chg="add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53" creationId="{B86EEAC6-011F-4499-ACFF-2FDC742DB06D}"/>
          </ac:spMkLst>
        </pc:spChg>
        <pc:spChg chg="add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54" creationId="{6970F14D-B6E6-40EA-96B4-4E18D0CF9D8C}"/>
          </ac:spMkLst>
        </pc:spChg>
        <pc:spChg chg="add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55" creationId="{886D4068-D045-48B0-9A00-198F2FE4B57C}"/>
          </ac:spMkLst>
        </pc:spChg>
        <pc:spChg chg="add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56" creationId="{12664C4B-AAE2-4AA0-8918-134E8086F37E}"/>
          </ac:spMkLst>
        </pc:spChg>
        <pc:spChg chg="add">
          <ac:chgData name="ALEXA MOORE" userId="5d7e1222-2115-41e7-9cd5-5257def0eb30" providerId="ADAL" clId="{9CECFE53-C2D8-47B9-8A0F-01F415C9B3A7}" dt="2020-07-28T19:55:54.207" v="3217" actId="26606"/>
          <ac:spMkLst>
            <pc:docMk/>
            <pc:sldMk cId="277863653" sldId="275"/>
            <ac:spMk id="57" creationId="{616F9FD8-4CFE-4C77-8F29-5D801C57E2AB}"/>
          </ac:spMkLst>
        </pc:spChg>
        <pc:picChg chg="add del mod">
          <ac:chgData name="ALEXA MOORE" userId="5d7e1222-2115-41e7-9cd5-5257def0eb30" providerId="ADAL" clId="{9CECFE53-C2D8-47B9-8A0F-01F415C9B3A7}" dt="2020-07-28T19:55:29.370" v="3210" actId="478"/>
          <ac:picMkLst>
            <pc:docMk/>
            <pc:sldMk cId="277863653" sldId="275"/>
            <ac:picMk id="5" creationId="{926C3DC8-DCF1-48FE-9023-6674AD08F1D3}"/>
          </ac:picMkLst>
        </pc:picChg>
        <pc:picChg chg="add mod">
          <ac:chgData name="ALEXA MOORE" userId="5d7e1222-2115-41e7-9cd5-5257def0eb30" providerId="ADAL" clId="{9CECFE53-C2D8-47B9-8A0F-01F415C9B3A7}" dt="2020-07-28T19:55:54.207" v="3217" actId="26606"/>
          <ac:picMkLst>
            <pc:docMk/>
            <pc:sldMk cId="277863653" sldId="275"/>
            <ac:picMk id="9" creationId="{219DC2B1-E94F-42BC-99C6-C026C3E1F5DB}"/>
          </ac:picMkLst>
        </pc:picChg>
      </pc:sldChg>
      <pc:sldChg chg="add del">
        <pc:chgData name="ALEXA MOORE" userId="5d7e1222-2115-41e7-9cd5-5257def0eb30" providerId="ADAL" clId="{9CECFE53-C2D8-47B9-8A0F-01F415C9B3A7}" dt="2020-07-28T19:51:56.924" v="2979" actId="2696"/>
        <pc:sldMkLst>
          <pc:docMk/>
          <pc:sldMk cId="3618498615" sldId="27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85% of People Never</a:t>
            </a:r>
          </a:p>
          <a:p>
            <a:pPr>
              <a:defRPr/>
            </a:pPr>
            <a:r>
              <a:rPr lang="en-US" dirty="0"/>
              <a:t> File a Charge</a:t>
            </a:r>
          </a:p>
          <a:p>
            <a:pPr>
              <a:defRPr/>
            </a:pP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85% of People Never File a Charge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1FC-4030-81EB-64D1B9EF59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1FC-4030-81EB-64D1B9EF5923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FC-4030-81EB-64D1B9EF59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Sheet1!$A$2:$A$5</c:f>
              <c:numCache>
                <c:formatCode>General</c:formatCode>
                <c:ptCount val="2"/>
              </c:numCache>
            </c:numRef>
          </c:cat>
          <c:val>
            <c:numRef>
              <c:f>Sheet1!$B$2:$B$5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FC-4030-81EB-64D1B9EF592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Approximately 70% of Employees Never Complain Internally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6B6-494E-8D34-4C6E47D8D46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6B6-494E-8D34-4C6E47D8D46A}"/>
              </c:ext>
            </c:extLst>
          </c:dPt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B6-494E-8D34-4C6E47D8D4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Sheet1!$A$2:$A$5</c:f>
              <c:numCache>
                <c:formatCode>General</c:formatCode>
                <c:ptCount val="2"/>
              </c:numCache>
            </c:numRef>
          </c:cat>
          <c:val>
            <c:numRef>
              <c:f>Sheet1!$B$2:$B$5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B6-494E-8D34-4C6E47D8D46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Percentage</a:t>
            </a:r>
            <a:r>
              <a:rPr lang="en-US" baseline="0" dirty="0"/>
              <a:t> of Charges Filed by Types of Discrimination for FY ‘19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33.5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5C-41AA-96C9-586DBF39C1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Sex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28.1</c:v>
                </c:pt>
                <c:pt idx="1">
                  <c:v>32.4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5C-41AA-96C9-586DBF39C1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National Origin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6.1</c:v>
                </c:pt>
                <c:pt idx="1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5C-41AA-96C9-586DBF39C12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Religion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3.7</c:v>
                </c:pt>
                <c:pt idx="1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5C-41AA-96C9-586DBF39C12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Color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5C-41AA-96C9-586DBF39C12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Retaliation (All)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43.3</c:v>
                </c:pt>
                <c:pt idx="1">
                  <c:v>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5C-41AA-96C9-586DBF39C12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Age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20.6</c:v>
                </c:pt>
                <c:pt idx="1">
                  <c:v>21.4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5C-41AA-96C9-586DBF39C12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  <c:pt idx="0">
                  <c:v>33.799999999999997</c:v>
                </c:pt>
                <c:pt idx="1">
                  <c:v>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55C-41AA-96C9-586DBF39C12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EPA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Sheet1!$J$2:$J$3</c:f>
              <c:numCache>
                <c:formatCode>General</c:formatCode>
                <c:ptCount val="2"/>
                <c:pt idx="0">
                  <c:v>1.4</c:v>
                </c:pt>
                <c:pt idx="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5C-41AA-96C9-586DBF39C12D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GINA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Michigan</c:v>
                </c:pt>
                <c:pt idx="1">
                  <c:v>United States</c:v>
                </c:pt>
              </c:strCache>
            </c:strRef>
          </c:cat>
          <c:val>
            <c:numRef>
              <c:f>Sheet1!$K$2:$K$3</c:f>
              <c:numCache>
                <c:formatCode>General</c:formatCode>
                <c:ptCount val="2"/>
                <c:pt idx="0">
                  <c:v>0.3</c:v>
                </c:pt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55C-41AA-96C9-586DBF39C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8237040"/>
        <c:axId val="758236056"/>
      </c:barChart>
      <c:catAx>
        <c:axId val="75823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236056"/>
        <c:crosses val="autoZero"/>
        <c:auto val="1"/>
        <c:lblAlgn val="ctr"/>
        <c:lblOffset val="100"/>
        <c:noMultiLvlLbl val="0"/>
      </c:catAx>
      <c:valAx>
        <c:axId val="758236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23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866423553706207"/>
          <c:y val="0.94474087744907276"/>
          <c:w val="0.78453898341988759"/>
          <c:h val="4.0560867699933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8BAC4C-0179-4336-95D6-36B52FA24E18}" type="doc">
      <dgm:prSet loTypeId="urn:microsoft.com/office/officeart/2016/7/layout/VerticalHollowActionLis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937B09A-D60A-4979-A46C-1C5BD5AFA5D5}">
      <dgm:prSet/>
      <dgm:spPr/>
      <dgm:t>
        <a:bodyPr/>
        <a:lstStyle/>
        <a:p>
          <a:r>
            <a:rPr lang="en-US"/>
            <a:t>Eliminating</a:t>
          </a:r>
        </a:p>
      </dgm:t>
    </dgm:pt>
    <dgm:pt modelId="{F7A38E46-D500-495D-95A9-C9E1256BA505}" type="parTrans" cxnId="{075174C0-065F-44EA-B228-885074D6DE03}">
      <dgm:prSet/>
      <dgm:spPr/>
      <dgm:t>
        <a:bodyPr/>
        <a:lstStyle/>
        <a:p>
          <a:endParaRPr lang="en-US"/>
        </a:p>
      </dgm:t>
    </dgm:pt>
    <dgm:pt modelId="{D32A081E-5E09-45E4-8E75-0C80A476998B}" type="sibTrans" cxnId="{075174C0-065F-44EA-B228-885074D6DE03}">
      <dgm:prSet/>
      <dgm:spPr/>
      <dgm:t>
        <a:bodyPr/>
        <a:lstStyle/>
        <a:p>
          <a:endParaRPr lang="en-US"/>
        </a:p>
      </dgm:t>
    </dgm:pt>
    <dgm:pt modelId="{86373757-68E6-4074-82CD-78F9D2A9D9F2}">
      <dgm:prSet/>
      <dgm:spPr/>
      <dgm:t>
        <a:bodyPr/>
        <a:lstStyle/>
        <a:p>
          <a:r>
            <a:rPr lang="en-US"/>
            <a:t>Eliminating barriers in recruitment and hiring</a:t>
          </a:r>
        </a:p>
      </dgm:t>
    </dgm:pt>
    <dgm:pt modelId="{0002B7E2-7948-41EE-9DD9-5F35F442EBFB}" type="parTrans" cxnId="{0345D6C7-0D79-474C-B4B6-AF40FA54B702}">
      <dgm:prSet/>
      <dgm:spPr/>
      <dgm:t>
        <a:bodyPr/>
        <a:lstStyle/>
        <a:p>
          <a:endParaRPr lang="en-US"/>
        </a:p>
      </dgm:t>
    </dgm:pt>
    <dgm:pt modelId="{156209EF-3F5B-4633-8B82-B872AD7736C5}" type="sibTrans" cxnId="{0345D6C7-0D79-474C-B4B6-AF40FA54B702}">
      <dgm:prSet/>
      <dgm:spPr/>
      <dgm:t>
        <a:bodyPr/>
        <a:lstStyle/>
        <a:p>
          <a:endParaRPr lang="en-US"/>
        </a:p>
      </dgm:t>
    </dgm:pt>
    <dgm:pt modelId="{CF7A1059-8406-4617-9985-A6C24AF05233}">
      <dgm:prSet/>
      <dgm:spPr/>
      <dgm:t>
        <a:bodyPr/>
        <a:lstStyle/>
        <a:p>
          <a:r>
            <a:rPr lang="en-US"/>
            <a:t>Enforcing</a:t>
          </a:r>
        </a:p>
      </dgm:t>
    </dgm:pt>
    <dgm:pt modelId="{A3A584E2-B83B-46B8-8A05-14617CFD3426}" type="parTrans" cxnId="{B12165E7-0F80-4E50-A671-CBE911CA1FD2}">
      <dgm:prSet/>
      <dgm:spPr/>
      <dgm:t>
        <a:bodyPr/>
        <a:lstStyle/>
        <a:p>
          <a:endParaRPr lang="en-US"/>
        </a:p>
      </dgm:t>
    </dgm:pt>
    <dgm:pt modelId="{D2F84964-15F4-47E6-A770-B15592DBE969}" type="sibTrans" cxnId="{B12165E7-0F80-4E50-A671-CBE911CA1FD2}">
      <dgm:prSet/>
      <dgm:spPr/>
      <dgm:t>
        <a:bodyPr/>
        <a:lstStyle/>
        <a:p>
          <a:endParaRPr lang="en-US"/>
        </a:p>
      </dgm:t>
    </dgm:pt>
    <dgm:pt modelId="{7287D488-C91F-4C27-9BEE-5DB83BAB9325}">
      <dgm:prSet/>
      <dgm:spPr/>
      <dgm:t>
        <a:bodyPr/>
        <a:lstStyle/>
        <a:p>
          <a:r>
            <a:rPr lang="en-US"/>
            <a:t>Enforcing equal pay laws</a:t>
          </a:r>
        </a:p>
      </dgm:t>
    </dgm:pt>
    <dgm:pt modelId="{D1044AD9-0839-4AFE-ACD9-4D22C96B1DCF}" type="parTrans" cxnId="{B6004551-961D-4041-A676-5ABE70EEBC59}">
      <dgm:prSet/>
      <dgm:spPr/>
      <dgm:t>
        <a:bodyPr/>
        <a:lstStyle/>
        <a:p>
          <a:endParaRPr lang="en-US"/>
        </a:p>
      </dgm:t>
    </dgm:pt>
    <dgm:pt modelId="{56DB3AA4-76FB-452F-BF22-A174C9B73688}" type="sibTrans" cxnId="{B6004551-961D-4041-A676-5ABE70EEBC59}">
      <dgm:prSet/>
      <dgm:spPr/>
      <dgm:t>
        <a:bodyPr/>
        <a:lstStyle/>
        <a:p>
          <a:endParaRPr lang="en-US"/>
        </a:p>
      </dgm:t>
    </dgm:pt>
    <dgm:pt modelId="{350E9595-165E-4D6B-A76A-1A416496B5EB}">
      <dgm:prSet/>
      <dgm:spPr/>
      <dgm:t>
        <a:bodyPr/>
        <a:lstStyle/>
        <a:p>
          <a:r>
            <a:rPr lang="en-US"/>
            <a:t>Protecting</a:t>
          </a:r>
        </a:p>
      </dgm:t>
    </dgm:pt>
    <dgm:pt modelId="{6253CF90-6BE1-4A84-BAF1-377BABFEF4AA}" type="parTrans" cxnId="{D3C16619-57D9-4242-859C-96A953E1EA7C}">
      <dgm:prSet/>
      <dgm:spPr/>
      <dgm:t>
        <a:bodyPr/>
        <a:lstStyle/>
        <a:p>
          <a:endParaRPr lang="en-US"/>
        </a:p>
      </dgm:t>
    </dgm:pt>
    <dgm:pt modelId="{B6A8FCF8-C822-4B6F-B41D-327277E574B3}" type="sibTrans" cxnId="{D3C16619-57D9-4242-859C-96A953E1EA7C}">
      <dgm:prSet/>
      <dgm:spPr/>
      <dgm:t>
        <a:bodyPr/>
        <a:lstStyle/>
        <a:p>
          <a:endParaRPr lang="en-US"/>
        </a:p>
      </dgm:t>
    </dgm:pt>
    <dgm:pt modelId="{B9DE2A3A-DF50-439B-9BD2-AB82DD29DCF6}">
      <dgm:prSet/>
      <dgm:spPr/>
      <dgm:t>
        <a:bodyPr/>
        <a:lstStyle/>
        <a:p>
          <a:r>
            <a:rPr lang="en-US"/>
            <a:t>Protecting immigrant, migrant and other vulnerable workers</a:t>
          </a:r>
        </a:p>
      </dgm:t>
    </dgm:pt>
    <dgm:pt modelId="{37D8E249-8657-4683-85E7-44F0D24B5525}" type="parTrans" cxnId="{5AC0A0DD-6BC2-4BCE-9A0D-0ED461A3D17B}">
      <dgm:prSet/>
      <dgm:spPr/>
      <dgm:t>
        <a:bodyPr/>
        <a:lstStyle/>
        <a:p>
          <a:endParaRPr lang="en-US"/>
        </a:p>
      </dgm:t>
    </dgm:pt>
    <dgm:pt modelId="{95892AF4-2DDA-4022-B118-00AEF34EFA97}" type="sibTrans" cxnId="{5AC0A0DD-6BC2-4BCE-9A0D-0ED461A3D17B}">
      <dgm:prSet/>
      <dgm:spPr/>
      <dgm:t>
        <a:bodyPr/>
        <a:lstStyle/>
        <a:p>
          <a:endParaRPr lang="en-US"/>
        </a:p>
      </dgm:t>
    </dgm:pt>
    <dgm:pt modelId="{B0AC3366-BC4C-4819-B9AD-0818803B58A0}">
      <dgm:prSet/>
      <dgm:spPr/>
      <dgm:t>
        <a:bodyPr/>
        <a:lstStyle/>
        <a:p>
          <a:r>
            <a:rPr lang="en-US"/>
            <a:t>Addressing</a:t>
          </a:r>
        </a:p>
      </dgm:t>
    </dgm:pt>
    <dgm:pt modelId="{FABB6BC0-C8F1-49F0-B1CD-610A6C90A87D}" type="parTrans" cxnId="{92827DF7-970B-40E9-ABA4-1F607C83547E}">
      <dgm:prSet/>
      <dgm:spPr/>
      <dgm:t>
        <a:bodyPr/>
        <a:lstStyle/>
        <a:p>
          <a:endParaRPr lang="en-US"/>
        </a:p>
      </dgm:t>
    </dgm:pt>
    <dgm:pt modelId="{3036D4CA-B0BD-4794-A6D8-D5F55152EAF0}" type="sibTrans" cxnId="{92827DF7-970B-40E9-ABA4-1F607C83547E}">
      <dgm:prSet/>
      <dgm:spPr/>
      <dgm:t>
        <a:bodyPr/>
        <a:lstStyle/>
        <a:p>
          <a:endParaRPr lang="en-US"/>
        </a:p>
      </dgm:t>
    </dgm:pt>
    <dgm:pt modelId="{A4088A10-4F75-4EDF-B355-F3DF75963168}">
      <dgm:prSet/>
      <dgm:spPr/>
      <dgm:t>
        <a:bodyPr/>
        <a:lstStyle/>
        <a:p>
          <a:r>
            <a:rPr lang="en-US"/>
            <a:t>Addressing emerging and developing issues</a:t>
          </a:r>
        </a:p>
      </dgm:t>
    </dgm:pt>
    <dgm:pt modelId="{62960D5F-13CD-40D6-BC70-602C017B45C3}" type="parTrans" cxnId="{76E171F6-72DF-42D1-A339-82529826C60E}">
      <dgm:prSet/>
      <dgm:spPr/>
      <dgm:t>
        <a:bodyPr/>
        <a:lstStyle/>
        <a:p>
          <a:endParaRPr lang="en-US"/>
        </a:p>
      </dgm:t>
    </dgm:pt>
    <dgm:pt modelId="{4BF39DFC-C13D-4989-AA6E-7E0AB3F5CA64}" type="sibTrans" cxnId="{76E171F6-72DF-42D1-A339-82529826C60E}">
      <dgm:prSet/>
      <dgm:spPr/>
      <dgm:t>
        <a:bodyPr/>
        <a:lstStyle/>
        <a:p>
          <a:endParaRPr lang="en-US"/>
        </a:p>
      </dgm:t>
    </dgm:pt>
    <dgm:pt modelId="{7DB0A5F0-F6F6-4861-B949-6A4EA6BA45A0}">
      <dgm:prSet/>
      <dgm:spPr/>
      <dgm:t>
        <a:bodyPr/>
        <a:lstStyle/>
        <a:p>
          <a:r>
            <a:rPr lang="en-US"/>
            <a:t>Preserving</a:t>
          </a:r>
        </a:p>
      </dgm:t>
    </dgm:pt>
    <dgm:pt modelId="{C08A736D-9280-47B2-B95B-15777FE17FFD}" type="parTrans" cxnId="{D0E7C35C-0DB2-496C-9E9D-05B742EA6A3C}">
      <dgm:prSet/>
      <dgm:spPr/>
      <dgm:t>
        <a:bodyPr/>
        <a:lstStyle/>
        <a:p>
          <a:endParaRPr lang="en-US"/>
        </a:p>
      </dgm:t>
    </dgm:pt>
    <dgm:pt modelId="{89BB40BA-392B-4BD6-ACCF-53C37DC1DAFC}" type="sibTrans" cxnId="{D0E7C35C-0DB2-496C-9E9D-05B742EA6A3C}">
      <dgm:prSet/>
      <dgm:spPr/>
      <dgm:t>
        <a:bodyPr/>
        <a:lstStyle/>
        <a:p>
          <a:endParaRPr lang="en-US"/>
        </a:p>
      </dgm:t>
    </dgm:pt>
    <dgm:pt modelId="{8C91D698-3527-42AE-854E-A5DB18C47901}">
      <dgm:prSet/>
      <dgm:spPr/>
      <dgm:t>
        <a:bodyPr/>
        <a:lstStyle/>
        <a:p>
          <a:r>
            <a:rPr lang="en-US"/>
            <a:t>Preserving access to the legal system</a:t>
          </a:r>
        </a:p>
      </dgm:t>
    </dgm:pt>
    <dgm:pt modelId="{57464B0F-CB59-4180-A652-C5AC1F202181}" type="parTrans" cxnId="{A12AAC56-53E7-4E60-BFE8-5EDD030CEE76}">
      <dgm:prSet/>
      <dgm:spPr/>
      <dgm:t>
        <a:bodyPr/>
        <a:lstStyle/>
        <a:p>
          <a:endParaRPr lang="en-US"/>
        </a:p>
      </dgm:t>
    </dgm:pt>
    <dgm:pt modelId="{6986449A-1974-46E5-AE0B-9F0B5B1C957C}" type="sibTrans" cxnId="{A12AAC56-53E7-4E60-BFE8-5EDD030CEE76}">
      <dgm:prSet/>
      <dgm:spPr/>
      <dgm:t>
        <a:bodyPr/>
        <a:lstStyle/>
        <a:p>
          <a:endParaRPr lang="en-US"/>
        </a:p>
      </dgm:t>
    </dgm:pt>
    <dgm:pt modelId="{528A9F9E-D652-46F2-A7F5-B7B54EC93ED4}" type="pres">
      <dgm:prSet presAssocID="{998BAC4C-0179-4336-95D6-36B52FA24E18}" presName="Name0" presStyleCnt="0">
        <dgm:presLayoutVars>
          <dgm:dir/>
          <dgm:animLvl val="lvl"/>
          <dgm:resizeHandles val="exact"/>
        </dgm:presLayoutVars>
      </dgm:prSet>
      <dgm:spPr/>
    </dgm:pt>
    <dgm:pt modelId="{ED42E195-10E8-43BB-8DAB-CE0E113CD8D5}" type="pres">
      <dgm:prSet presAssocID="{5937B09A-D60A-4979-A46C-1C5BD5AFA5D5}" presName="linNode" presStyleCnt="0"/>
      <dgm:spPr/>
    </dgm:pt>
    <dgm:pt modelId="{7B73FF1E-65A5-4EEC-8745-D857A157D991}" type="pres">
      <dgm:prSet presAssocID="{5937B09A-D60A-4979-A46C-1C5BD5AFA5D5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AEFDD3D5-40BA-428B-91A8-82D80F89484B}" type="pres">
      <dgm:prSet presAssocID="{5937B09A-D60A-4979-A46C-1C5BD5AFA5D5}" presName="descendantText" presStyleLbl="alignNode1" presStyleIdx="0" presStyleCnt="5">
        <dgm:presLayoutVars>
          <dgm:bulletEnabled/>
        </dgm:presLayoutVars>
      </dgm:prSet>
      <dgm:spPr/>
    </dgm:pt>
    <dgm:pt modelId="{F022E1AA-1DE6-4361-8B82-905729219C1C}" type="pres">
      <dgm:prSet presAssocID="{D32A081E-5E09-45E4-8E75-0C80A476998B}" presName="sp" presStyleCnt="0"/>
      <dgm:spPr/>
    </dgm:pt>
    <dgm:pt modelId="{AA3F925F-6683-4715-BC3C-3792F24C5DE2}" type="pres">
      <dgm:prSet presAssocID="{CF7A1059-8406-4617-9985-A6C24AF05233}" presName="linNode" presStyleCnt="0"/>
      <dgm:spPr/>
    </dgm:pt>
    <dgm:pt modelId="{FB1BE2A5-57BF-478F-9278-30F6133098C7}" type="pres">
      <dgm:prSet presAssocID="{CF7A1059-8406-4617-9985-A6C24AF05233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8993AA21-F57D-4235-B07D-C0E988D908CF}" type="pres">
      <dgm:prSet presAssocID="{CF7A1059-8406-4617-9985-A6C24AF05233}" presName="descendantText" presStyleLbl="alignNode1" presStyleIdx="1" presStyleCnt="5">
        <dgm:presLayoutVars>
          <dgm:bulletEnabled/>
        </dgm:presLayoutVars>
      </dgm:prSet>
      <dgm:spPr/>
    </dgm:pt>
    <dgm:pt modelId="{CABA3996-CF0A-40A4-A207-985AB407F59A}" type="pres">
      <dgm:prSet presAssocID="{D2F84964-15F4-47E6-A770-B15592DBE969}" presName="sp" presStyleCnt="0"/>
      <dgm:spPr/>
    </dgm:pt>
    <dgm:pt modelId="{D1D73F70-083B-4E95-9201-3E1AEED64E49}" type="pres">
      <dgm:prSet presAssocID="{350E9595-165E-4D6B-A76A-1A416496B5EB}" presName="linNode" presStyleCnt="0"/>
      <dgm:spPr/>
    </dgm:pt>
    <dgm:pt modelId="{BD8B6593-BCD2-421E-9ADD-BE55A59CFE64}" type="pres">
      <dgm:prSet presAssocID="{350E9595-165E-4D6B-A76A-1A416496B5EB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BD74504D-8F53-4003-8839-B8FB013408FE}" type="pres">
      <dgm:prSet presAssocID="{350E9595-165E-4D6B-A76A-1A416496B5EB}" presName="descendantText" presStyleLbl="alignNode1" presStyleIdx="2" presStyleCnt="5">
        <dgm:presLayoutVars>
          <dgm:bulletEnabled/>
        </dgm:presLayoutVars>
      </dgm:prSet>
      <dgm:spPr/>
    </dgm:pt>
    <dgm:pt modelId="{D36C3540-22AF-4B96-BAEA-85F64B78E406}" type="pres">
      <dgm:prSet presAssocID="{B6A8FCF8-C822-4B6F-B41D-327277E574B3}" presName="sp" presStyleCnt="0"/>
      <dgm:spPr/>
    </dgm:pt>
    <dgm:pt modelId="{C6DCA915-C8B6-4ADD-B763-1F507A9D0E35}" type="pres">
      <dgm:prSet presAssocID="{B0AC3366-BC4C-4819-B9AD-0818803B58A0}" presName="linNode" presStyleCnt="0"/>
      <dgm:spPr/>
    </dgm:pt>
    <dgm:pt modelId="{05EF6B8D-A251-4770-812D-13BB74CA7CE6}" type="pres">
      <dgm:prSet presAssocID="{B0AC3366-BC4C-4819-B9AD-0818803B58A0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E50E4A54-796E-4E15-A5EC-4562BD73B745}" type="pres">
      <dgm:prSet presAssocID="{B0AC3366-BC4C-4819-B9AD-0818803B58A0}" presName="descendantText" presStyleLbl="alignNode1" presStyleIdx="3" presStyleCnt="5">
        <dgm:presLayoutVars>
          <dgm:bulletEnabled/>
        </dgm:presLayoutVars>
      </dgm:prSet>
      <dgm:spPr/>
    </dgm:pt>
    <dgm:pt modelId="{2994B17C-122D-4071-82D5-7F569D6DBBC9}" type="pres">
      <dgm:prSet presAssocID="{3036D4CA-B0BD-4794-A6D8-D5F55152EAF0}" presName="sp" presStyleCnt="0"/>
      <dgm:spPr/>
    </dgm:pt>
    <dgm:pt modelId="{BF8496B2-F09F-4506-A527-DF60838B32D1}" type="pres">
      <dgm:prSet presAssocID="{7DB0A5F0-F6F6-4861-B949-6A4EA6BA45A0}" presName="linNode" presStyleCnt="0"/>
      <dgm:spPr/>
    </dgm:pt>
    <dgm:pt modelId="{1034A262-E6DE-4BDB-99AE-BF06C3128382}" type="pres">
      <dgm:prSet presAssocID="{7DB0A5F0-F6F6-4861-B949-6A4EA6BA45A0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23ABFB3D-5C45-4D4E-85D3-9A901B8D4B0C}" type="pres">
      <dgm:prSet presAssocID="{7DB0A5F0-F6F6-4861-B949-6A4EA6BA45A0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D3C16619-57D9-4242-859C-96A953E1EA7C}" srcId="{998BAC4C-0179-4336-95D6-36B52FA24E18}" destId="{350E9595-165E-4D6B-A76A-1A416496B5EB}" srcOrd="2" destOrd="0" parTransId="{6253CF90-6BE1-4A84-BAF1-377BABFEF4AA}" sibTransId="{B6A8FCF8-C822-4B6F-B41D-327277E574B3}"/>
    <dgm:cxn modelId="{60D99F1E-F911-4639-8DE9-D5D15EAE29CA}" type="presOf" srcId="{350E9595-165E-4D6B-A76A-1A416496B5EB}" destId="{BD8B6593-BCD2-421E-9ADD-BE55A59CFE64}" srcOrd="0" destOrd="0" presId="urn:microsoft.com/office/officeart/2016/7/layout/VerticalHollowActionList"/>
    <dgm:cxn modelId="{D0E7C35C-0DB2-496C-9E9D-05B742EA6A3C}" srcId="{998BAC4C-0179-4336-95D6-36B52FA24E18}" destId="{7DB0A5F0-F6F6-4861-B949-6A4EA6BA45A0}" srcOrd="4" destOrd="0" parTransId="{C08A736D-9280-47B2-B95B-15777FE17FFD}" sibTransId="{89BB40BA-392B-4BD6-ACCF-53C37DC1DAFC}"/>
    <dgm:cxn modelId="{03BD1E67-9C52-4811-B893-BA620EABFC5A}" type="presOf" srcId="{86373757-68E6-4074-82CD-78F9D2A9D9F2}" destId="{AEFDD3D5-40BA-428B-91A8-82D80F89484B}" srcOrd="0" destOrd="0" presId="urn:microsoft.com/office/officeart/2016/7/layout/VerticalHollowActionList"/>
    <dgm:cxn modelId="{21CF5C4F-B9CC-44D6-AF6A-78C17992B54E}" type="presOf" srcId="{CF7A1059-8406-4617-9985-A6C24AF05233}" destId="{FB1BE2A5-57BF-478F-9278-30F6133098C7}" srcOrd="0" destOrd="0" presId="urn:microsoft.com/office/officeart/2016/7/layout/VerticalHollowActionList"/>
    <dgm:cxn modelId="{B6004551-961D-4041-A676-5ABE70EEBC59}" srcId="{CF7A1059-8406-4617-9985-A6C24AF05233}" destId="{7287D488-C91F-4C27-9BEE-5DB83BAB9325}" srcOrd="0" destOrd="0" parTransId="{D1044AD9-0839-4AFE-ACD9-4D22C96B1DCF}" sibTransId="{56DB3AA4-76FB-452F-BF22-A174C9B73688}"/>
    <dgm:cxn modelId="{A12AAC56-53E7-4E60-BFE8-5EDD030CEE76}" srcId="{7DB0A5F0-F6F6-4861-B949-6A4EA6BA45A0}" destId="{8C91D698-3527-42AE-854E-A5DB18C47901}" srcOrd="0" destOrd="0" parTransId="{57464B0F-CB59-4180-A652-C5AC1F202181}" sibTransId="{6986449A-1974-46E5-AE0B-9F0B5B1C957C}"/>
    <dgm:cxn modelId="{F4466E90-ECA7-4B94-9A76-90774A3B7ABD}" type="presOf" srcId="{8C91D698-3527-42AE-854E-A5DB18C47901}" destId="{23ABFB3D-5C45-4D4E-85D3-9A901B8D4B0C}" srcOrd="0" destOrd="0" presId="urn:microsoft.com/office/officeart/2016/7/layout/VerticalHollowActionList"/>
    <dgm:cxn modelId="{A7E8D199-6123-4511-80CF-4DEF9B6E07E2}" type="presOf" srcId="{A4088A10-4F75-4EDF-B355-F3DF75963168}" destId="{E50E4A54-796E-4E15-A5EC-4562BD73B745}" srcOrd="0" destOrd="0" presId="urn:microsoft.com/office/officeart/2016/7/layout/VerticalHollowActionList"/>
    <dgm:cxn modelId="{0E10A39D-B28C-4497-B570-9DCB2B56662D}" type="presOf" srcId="{5937B09A-D60A-4979-A46C-1C5BD5AFA5D5}" destId="{7B73FF1E-65A5-4EEC-8745-D857A157D991}" srcOrd="0" destOrd="0" presId="urn:microsoft.com/office/officeart/2016/7/layout/VerticalHollowActionList"/>
    <dgm:cxn modelId="{C68973AF-4616-4D34-979A-93FF8FC41B41}" type="presOf" srcId="{998BAC4C-0179-4336-95D6-36B52FA24E18}" destId="{528A9F9E-D652-46F2-A7F5-B7B54EC93ED4}" srcOrd="0" destOrd="0" presId="urn:microsoft.com/office/officeart/2016/7/layout/VerticalHollowActionList"/>
    <dgm:cxn modelId="{53D778B9-587C-467C-9D6A-D6C2E7AEB346}" type="presOf" srcId="{B0AC3366-BC4C-4819-B9AD-0818803B58A0}" destId="{05EF6B8D-A251-4770-812D-13BB74CA7CE6}" srcOrd="0" destOrd="0" presId="urn:microsoft.com/office/officeart/2016/7/layout/VerticalHollowActionList"/>
    <dgm:cxn modelId="{8B5DAABD-EFE2-49A7-B927-9848234DB019}" type="presOf" srcId="{7287D488-C91F-4C27-9BEE-5DB83BAB9325}" destId="{8993AA21-F57D-4235-B07D-C0E988D908CF}" srcOrd="0" destOrd="0" presId="urn:microsoft.com/office/officeart/2016/7/layout/VerticalHollowActionList"/>
    <dgm:cxn modelId="{075174C0-065F-44EA-B228-885074D6DE03}" srcId="{998BAC4C-0179-4336-95D6-36B52FA24E18}" destId="{5937B09A-D60A-4979-A46C-1C5BD5AFA5D5}" srcOrd="0" destOrd="0" parTransId="{F7A38E46-D500-495D-95A9-C9E1256BA505}" sibTransId="{D32A081E-5E09-45E4-8E75-0C80A476998B}"/>
    <dgm:cxn modelId="{0345D6C7-0D79-474C-B4B6-AF40FA54B702}" srcId="{5937B09A-D60A-4979-A46C-1C5BD5AFA5D5}" destId="{86373757-68E6-4074-82CD-78F9D2A9D9F2}" srcOrd="0" destOrd="0" parTransId="{0002B7E2-7948-41EE-9DD9-5F35F442EBFB}" sibTransId="{156209EF-3F5B-4633-8B82-B872AD7736C5}"/>
    <dgm:cxn modelId="{ED3F36C8-029F-4BCF-8E30-7A82E3EA30C4}" type="presOf" srcId="{7DB0A5F0-F6F6-4861-B949-6A4EA6BA45A0}" destId="{1034A262-E6DE-4BDB-99AE-BF06C3128382}" srcOrd="0" destOrd="0" presId="urn:microsoft.com/office/officeart/2016/7/layout/VerticalHollowActionList"/>
    <dgm:cxn modelId="{5AC0A0DD-6BC2-4BCE-9A0D-0ED461A3D17B}" srcId="{350E9595-165E-4D6B-A76A-1A416496B5EB}" destId="{B9DE2A3A-DF50-439B-9BD2-AB82DD29DCF6}" srcOrd="0" destOrd="0" parTransId="{37D8E249-8657-4683-85E7-44F0D24B5525}" sibTransId="{95892AF4-2DDA-4022-B118-00AEF34EFA97}"/>
    <dgm:cxn modelId="{B12165E7-0F80-4E50-A671-CBE911CA1FD2}" srcId="{998BAC4C-0179-4336-95D6-36B52FA24E18}" destId="{CF7A1059-8406-4617-9985-A6C24AF05233}" srcOrd="1" destOrd="0" parTransId="{A3A584E2-B83B-46B8-8A05-14617CFD3426}" sibTransId="{D2F84964-15F4-47E6-A770-B15592DBE969}"/>
    <dgm:cxn modelId="{666D50F4-B6EE-4001-97CD-DCE3E723425A}" type="presOf" srcId="{B9DE2A3A-DF50-439B-9BD2-AB82DD29DCF6}" destId="{BD74504D-8F53-4003-8839-B8FB013408FE}" srcOrd="0" destOrd="0" presId="urn:microsoft.com/office/officeart/2016/7/layout/VerticalHollowActionList"/>
    <dgm:cxn modelId="{76E171F6-72DF-42D1-A339-82529826C60E}" srcId="{B0AC3366-BC4C-4819-B9AD-0818803B58A0}" destId="{A4088A10-4F75-4EDF-B355-F3DF75963168}" srcOrd="0" destOrd="0" parTransId="{62960D5F-13CD-40D6-BC70-602C017B45C3}" sibTransId="{4BF39DFC-C13D-4989-AA6E-7E0AB3F5CA64}"/>
    <dgm:cxn modelId="{92827DF7-970B-40E9-ABA4-1F607C83547E}" srcId="{998BAC4C-0179-4336-95D6-36B52FA24E18}" destId="{B0AC3366-BC4C-4819-B9AD-0818803B58A0}" srcOrd="3" destOrd="0" parTransId="{FABB6BC0-C8F1-49F0-B1CD-610A6C90A87D}" sibTransId="{3036D4CA-B0BD-4794-A6D8-D5F55152EAF0}"/>
    <dgm:cxn modelId="{013CF95F-140A-4458-8AB6-44C900134A63}" type="presParOf" srcId="{528A9F9E-D652-46F2-A7F5-B7B54EC93ED4}" destId="{ED42E195-10E8-43BB-8DAB-CE0E113CD8D5}" srcOrd="0" destOrd="0" presId="urn:microsoft.com/office/officeart/2016/7/layout/VerticalHollowActionList"/>
    <dgm:cxn modelId="{D2D60304-85AA-4FA3-8D7D-91A2BA1A702D}" type="presParOf" srcId="{ED42E195-10E8-43BB-8DAB-CE0E113CD8D5}" destId="{7B73FF1E-65A5-4EEC-8745-D857A157D991}" srcOrd="0" destOrd="0" presId="urn:microsoft.com/office/officeart/2016/7/layout/VerticalHollowActionList"/>
    <dgm:cxn modelId="{F7A2AB2F-60C8-42DD-8CC8-89DD6BBD2A15}" type="presParOf" srcId="{ED42E195-10E8-43BB-8DAB-CE0E113CD8D5}" destId="{AEFDD3D5-40BA-428B-91A8-82D80F89484B}" srcOrd="1" destOrd="0" presId="urn:microsoft.com/office/officeart/2016/7/layout/VerticalHollowActionList"/>
    <dgm:cxn modelId="{D81F4431-6A12-4F4A-B3E8-5C5C5D3B1601}" type="presParOf" srcId="{528A9F9E-D652-46F2-A7F5-B7B54EC93ED4}" destId="{F022E1AA-1DE6-4361-8B82-905729219C1C}" srcOrd="1" destOrd="0" presId="urn:microsoft.com/office/officeart/2016/7/layout/VerticalHollowActionList"/>
    <dgm:cxn modelId="{E82A792E-B159-4646-BE9E-A42360E59327}" type="presParOf" srcId="{528A9F9E-D652-46F2-A7F5-B7B54EC93ED4}" destId="{AA3F925F-6683-4715-BC3C-3792F24C5DE2}" srcOrd="2" destOrd="0" presId="urn:microsoft.com/office/officeart/2016/7/layout/VerticalHollowActionList"/>
    <dgm:cxn modelId="{DDCF3517-E1D3-4E29-9F52-37131FB0ECE9}" type="presParOf" srcId="{AA3F925F-6683-4715-BC3C-3792F24C5DE2}" destId="{FB1BE2A5-57BF-478F-9278-30F6133098C7}" srcOrd="0" destOrd="0" presId="urn:microsoft.com/office/officeart/2016/7/layout/VerticalHollowActionList"/>
    <dgm:cxn modelId="{80F48C06-3D51-48AC-8239-82951BB2BEAE}" type="presParOf" srcId="{AA3F925F-6683-4715-BC3C-3792F24C5DE2}" destId="{8993AA21-F57D-4235-B07D-C0E988D908CF}" srcOrd="1" destOrd="0" presId="urn:microsoft.com/office/officeart/2016/7/layout/VerticalHollowActionList"/>
    <dgm:cxn modelId="{EE613DB3-5450-45A9-A4A9-D72DF936785D}" type="presParOf" srcId="{528A9F9E-D652-46F2-A7F5-B7B54EC93ED4}" destId="{CABA3996-CF0A-40A4-A207-985AB407F59A}" srcOrd="3" destOrd="0" presId="urn:microsoft.com/office/officeart/2016/7/layout/VerticalHollowActionList"/>
    <dgm:cxn modelId="{D461FBC0-80D3-479F-A0F3-9AC1F9F69AE5}" type="presParOf" srcId="{528A9F9E-D652-46F2-A7F5-B7B54EC93ED4}" destId="{D1D73F70-083B-4E95-9201-3E1AEED64E49}" srcOrd="4" destOrd="0" presId="urn:microsoft.com/office/officeart/2016/7/layout/VerticalHollowActionList"/>
    <dgm:cxn modelId="{6FF111B8-C2A6-4E7A-940D-3721AF1AE860}" type="presParOf" srcId="{D1D73F70-083B-4E95-9201-3E1AEED64E49}" destId="{BD8B6593-BCD2-421E-9ADD-BE55A59CFE64}" srcOrd="0" destOrd="0" presId="urn:microsoft.com/office/officeart/2016/7/layout/VerticalHollowActionList"/>
    <dgm:cxn modelId="{305CA1B6-52CC-44C2-B9D0-DD91A4B96AE8}" type="presParOf" srcId="{D1D73F70-083B-4E95-9201-3E1AEED64E49}" destId="{BD74504D-8F53-4003-8839-B8FB013408FE}" srcOrd="1" destOrd="0" presId="urn:microsoft.com/office/officeart/2016/7/layout/VerticalHollowActionList"/>
    <dgm:cxn modelId="{E4B06AB8-D580-4A89-AE17-B6202C436A51}" type="presParOf" srcId="{528A9F9E-D652-46F2-A7F5-B7B54EC93ED4}" destId="{D36C3540-22AF-4B96-BAEA-85F64B78E406}" srcOrd="5" destOrd="0" presId="urn:microsoft.com/office/officeart/2016/7/layout/VerticalHollowActionList"/>
    <dgm:cxn modelId="{DBA31C43-973B-4502-AE20-9F22A0239938}" type="presParOf" srcId="{528A9F9E-D652-46F2-A7F5-B7B54EC93ED4}" destId="{C6DCA915-C8B6-4ADD-B763-1F507A9D0E35}" srcOrd="6" destOrd="0" presId="urn:microsoft.com/office/officeart/2016/7/layout/VerticalHollowActionList"/>
    <dgm:cxn modelId="{62D905C1-9B10-4C1D-8557-0D3D6FB7A892}" type="presParOf" srcId="{C6DCA915-C8B6-4ADD-B763-1F507A9D0E35}" destId="{05EF6B8D-A251-4770-812D-13BB74CA7CE6}" srcOrd="0" destOrd="0" presId="urn:microsoft.com/office/officeart/2016/7/layout/VerticalHollowActionList"/>
    <dgm:cxn modelId="{96EEC326-1C4C-4822-B925-549BF73229B5}" type="presParOf" srcId="{C6DCA915-C8B6-4ADD-B763-1F507A9D0E35}" destId="{E50E4A54-796E-4E15-A5EC-4562BD73B745}" srcOrd="1" destOrd="0" presId="urn:microsoft.com/office/officeart/2016/7/layout/VerticalHollowActionList"/>
    <dgm:cxn modelId="{BAFB9A45-EC8A-48AF-8554-83FCAA477277}" type="presParOf" srcId="{528A9F9E-D652-46F2-A7F5-B7B54EC93ED4}" destId="{2994B17C-122D-4071-82D5-7F569D6DBBC9}" srcOrd="7" destOrd="0" presId="urn:microsoft.com/office/officeart/2016/7/layout/VerticalHollowActionList"/>
    <dgm:cxn modelId="{21597BCE-1D45-4836-9158-4AF561470E3B}" type="presParOf" srcId="{528A9F9E-D652-46F2-A7F5-B7B54EC93ED4}" destId="{BF8496B2-F09F-4506-A527-DF60838B32D1}" srcOrd="8" destOrd="0" presId="urn:microsoft.com/office/officeart/2016/7/layout/VerticalHollowActionList"/>
    <dgm:cxn modelId="{76F5F268-3AC3-43DA-8DCC-69BBFB9C104C}" type="presParOf" srcId="{BF8496B2-F09F-4506-A527-DF60838B32D1}" destId="{1034A262-E6DE-4BDB-99AE-BF06C3128382}" srcOrd="0" destOrd="0" presId="urn:microsoft.com/office/officeart/2016/7/layout/VerticalHollowActionList"/>
    <dgm:cxn modelId="{33BAC64B-C744-4D29-917C-B60AC737CFC1}" type="presParOf" srcId="{BF8496B2-F09F-4506-A527-DF60838B32D1}" destId="{23ABFB3D-5C45-4D4E-85D3-9A901B8D4B0C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DD3D5-40BA-428B-91A8-82D80F89484B}">
      <dsp:nvSpPr>
        <dsp:cNvPr id="0" name=""/>
        <dsp:cNvSpPr/>
      </dsp:nvSpPr>
      <dsp:spPr>
        <a:xfrm>
          <a:off x="1463040" y="2225"/>
          <a:ext cx="5852160" cy="976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548" tIns="247998" rIns="113548" bIns="2479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Eliminating barriers in recruitment and hiring</a:t>
          </a:r>
        </a:p>
      </dsp:txBody>
      <dsp:txXfrm>
        <a:off x="1463040" y="2225"/>
        <a:ext cx="5852160" cy="976372"/>
      </dsp:txXfrm>
    </dsp:sp>
    <dsp:sp modelId="{7B73FF1E-65A5-4EEC-8745-D857A157D991}">
      <dsp:nvSpPr>
        <dsp:cNvPr id="0" name=""/>
        <dsp:cNvSpPr/>
      </dsp:nvSpPr>
      <dsp:spPr>
        <a:xfrm>
          <a:off x="0" y="2225"/>
          <a:ext cx="1463040" cy="9763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19" tIns="96444" rIns="77419" bIns="9644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Eliminating</a:t>
          </a:r>
        </a:p>
      </dsp:txBody>
      <dsp:txXfrm>
        <a:off x="0" y="2225"/>
        <a:ext cx="1463040" cy="976372"/>
      </dsp:txXfrm>
    </dsp:sp>
    <dsp:sp modelId="{8993AA21-F57D-4235-B07D-C0E988D908CF}">
      <dsp:nvSpPr>
        <dsp:cNvPr id="0" name=""/>
        <dsp:cNvSpPr/>
      </dsp:nvSpPr>
      <dsp:spPr>
        <a:xfrm>
          <a:off x="1463040" y="1037179"/>
          <a:ext cx="5852160" cy="976372"/>
        </a:xfrm>
        <a:prstGeom prst="rect">
          <a:avLst/>
        </a:prstGeom>
        <a:solidFill>
          <a:schemeClr val="accent5">
            <a:hueOff val="2794580"/>
            <a:satOff val="-2409"/>
            <a:lumOff val="3187"/>
            <a:alphaOff val="0"/>
          </a:schemeClr>
        </a:solidFill>
        <a:ln w="9525" cap="flat" cmpd="sng" algn="ctr">
          <a:solidFill>
            <a:schemeClr val="accent5">
              <a:hueOff val="2794580"/>
              <a:satOff val="-2409"/>
              <a:lumOff val="318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548" tIns="247998" rIns="113548" bIns="2479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Enforcing equal pay laws</a:t>
          </a:r>
        </a:p>
      </dsp:txBody>
      <dsp:txXfrm>
        <a:off x="1463040" y="1037179"/>
        <a:ext cx="5852160" cy="976372"/>
      </dsp:txXfrm>
    </dsp:sp>
    <dsp:sp modelId="{FB1BE2A5-57BF-478F-9278-30F6133098C7}">
      <dsp:nvSpPr>
        <dsp:cNvPr id="0" name=""/>
        <dsp:cNvSpPr/>
      </dsp:nvSpPr>
      <dsp:spPr>
        <a:xfrm>
          <a:off x="0" y="1037179"/>
          <a:ext cx="1463040" cy="9763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794580"/>
              <a:satOff val="-2409"/>
              <a:lumOff val="318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19" tIns="96444" rIns="77419" bIns="9644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Enforcing</a:t>
          </a:r>
        </a:p>
      </dsp:txBody>
      <dsp:txXfrm>
        <a:off x="0" y="1037179"/>
        <a:ext cx="1463040" cy="976372"/>
      </dsp:txXfrm>
    </dsp:sp>
    <dsp:sp modelId="{BD74504D-8F53-4003-8839-B8FB013408FE}">
      <dsp:nvSpPr>
        <dsp:cNvPr id="0" name=""/>
        <dsp:cNvSpPr/>
      </dsp:nvSpPr>
      <dsp:spPr>
        <a:xfrm>
          <a:off x="1463040" y="2072133"/>
          <a:ext cx="5852160" cy="976372"/>
        </a:xfrm>
        <a:prstGeom prst="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9525" cap="flat" cmpd="sng" algn="ctr">
          <a:solidFill>
            <a:schemeClr val="accent5">
              <a:hueOff val="5589159"/>
              <a:satOff val="-4817"/>
              <a:lumOff val="6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548" tIns="247998" rIns="113548" bIns="2479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Protecting immigrant, migrant and other vulnerable workers</a:t>
          </a:r>
        </a:p>
      </dsp:txBody>
      <dsp:txXfrm>
        <a:off x="1463040" y="2072133"/>
        <a:ext cx="5852160" cy="976372"/>
      </dsp:txXfrm>
    </dsp:sp>
    <dsp:sp modelId="{BD8B6593-BCD2-421E-9ADD-BE55A59CFE64}">
      <dsp:nvSpPr>
        <dsp:cNvPr id="0" name=""/>
        <dsp:cNvSpPr/>
      </dsp:nvSpPr>
      <dsp:spPr>
        <a:xfrm>
          <a:off x="0" y="2072133"/>
          <a:ext cx="1463040" cy="9763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5589159"/>
              <a:satOff val="-4817"/>
              <a:lumOff val="6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19" tIns="96444" rIns="77419" bIns="9644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Protecting</a:t>
          </a:r>
        </a:p>
      </dsp:txBody>
      <dsp:txXfrm>
        <a:off x="0" y="2072133"/>
        <a:ext cx="1463040" cy="976372"/>
      </dsp:txXfrm>
    </dsp:sp>
    <dsp:sp modelId="{E50E4A54-796E-4E15-A5EC-4562BD73B745}">
      <dsp:nvSpPr>
        <dsp:cNvPr id="0" name=""/>
        <dsp:cNvSpPr/>
      </dsp:nvSpPr>
      <dsp:spPr>
        <a:xfrm>
          <a:off x="1463040" y="3107088"/>
          <a:ext cx="5852160" cy="976372"/>
        </a:xfrm>
        <a:prstGeom prst="rect">
          <a:avLst/>
        </a:prstGeom>
        <a:solidFill>
          <a:schemeClr val="accent5">
            <a:hueOff val="8383739"/>
            <a:satOff val="-7226"/>
            <a:lumOff val="9560"/>
            <a:alphaOff val="0"/>
          </a:schemeClr>
        </a:solidFill>
        <a:ln w="9525" cap="flat" cmpd="sng" algn="ctr">
          <a:solidFill>
            <a:schemeClr val="accent5">
              <a:hueOff val="8383739"/>
              <a:satOff val="-7226"/>
              <a:lumOff val="95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548" tIns="247998" rIns="113548" bIns="2479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Addressing emerging and developing issues</a:t>
          </a:r>
        </a:p>
      </dsp:txBody>
      <dsp:txXfrm>
        <a:off x="1463040" y="3107088"/>
        <a:ext cx="5852160" cy="976372"/>
      </dsp:txXfrm>
    </dsp:sp>
    <dsp:sp modelId="{05EF6B8D-A251-4770-812D-13BB74CA7CE6}">
      <dsp:nvSpPr>
        <dsp:cNvPr id="0" name=""/>
        <dsp:cNvSpPr/>
      </dsp:nvSpPr>
      <dsp:spPr>
        <a:xfrm>
          <a:off x="0" y="3107088"/>
          <a:ext cx="1463040" cy="9763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8383739"/>
              <a:satOff val="-7226"/>
              <a:lumOff val="95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19" tIns="96444" rIns="77419" bIns="9644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Addressing</a:t>
          </a:r>
        </a:p>
      </dsp:txBody>
      <dsp:txXfrm>
        <a:off x="0" y="3107088"/>
        <a:ext cx="1463040" cy="976372"/>
      </dsp:txXfrm>
    </dsp:sp>
    <dsp:sp modelId="{23ABFB3D-5C45-4D4E-85D3-9A901B8D4B0C}">
      <dsp:nvSpPr>
        <dsp:cNvPr id="0" name=""/>
        <dsp:cNvSpPr/>
      </dsp:nvSpPr>
      <dsp:spPr>
        <a:xfrm>
          <a:off x="1463040" y="4142042"/>
          <a:ext cx="5852160" cy="976372"/>
        </a:xfrm>
        <a:prstGeom prst="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952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548" tIns="247998" rIns="113548" bIns="24799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Preserving access to the legal system</a:t>
          </a:r>
        </a:p>
      </dsp:txBody>
      <dsp:txXfrm>
        <a:off x="1463040" y="4142042"/>
        <a:ext cx="5852160" cy="976372"/>
      </dsp:txXfrm>
    </dsp:sp>
    <dsp:sp modelId="{1034A262-E6DE-4BDB-99AE-BF06C3128382}">
      <dsp:nvSpPr>
        <dsp:cNvPr id="0" name=""/>
        <dsp:cNvSpPr/>
      </dsp:nvSpPr>
      <dsp:spPr>
        <a:xfrm>
          <a:off x="0" y="4142042"/>
          <a:ext cx="1463040" cy="9763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19" tIns="96444" rIns="77419" bIns="9644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Preserving</a:t>
          </a:r>
        </a:p>
      </dsp:txBody>
      <dsp:txXfrm>
        <a:off x="0" y="4142042"/>
        <a:ext cx="1463040" cy="976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15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3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3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7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1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2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1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57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62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0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0CEDD49-DB8C-4688-9365-5DCE844EA61B}" type="datetimeFigureOut">
              <a:rPr lang="en-US" smtClean="0"/>
              <a:t>7/28/2020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B41B964-46DD-4ECB-9755-166B8B24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0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rekzrishmawy.com/2014/07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ist_of_symbol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File:Disability_symbols.png" TargetMode="Externa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ursuit.unimelb.edu.au/articles/fighting-for-the-rights-of-australians-with-disability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qual_Employment_Opportunity_Commissi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s://pursuit.unimelb.edu.au/articles/making-workplace-laws-work-for-those-with-disabilities" TargetMode="External"/><Relationship Id="rId3" Type="http://schemas.openxmlformats.org/officeDocument/2006/relationships/hyperlink" Target="http://vanessagebbiesnews.blogspot.com/2010_01_01_archive.html" TargetMode="External"/><Relationship Id="rId7" Type="http://schemas.openxmlformats.org/officeDocument/2006/relationships/hyperlink" Target="https://en.wikipedia.org/wiki/File:HeteroSym-pinkblue2.svg" TargetMode="External"/><Relationship Id="rId12" Type="http://schemas.openxmlformats.org/officeDocument/2006/relationships/image" Target="../media/image12.jpeg"/><Relationship Id="rId17" Type="http://schemas.openxmlformats.org/officeDocument/2006/relationships/hyperlink" Target="http://www.securitybydefault.com/2012_06_01_archive.html" TargetMode="External"/><Relationship Id="rId2" Type="http://schemas.openxmlformats.org/officeDocument/2006/relationships/image" Target="../media/image7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hyperlink" Target="http://www.palacinka.com/2011/04/online-beauty-tool-iman-find-your-shade.html" TargetMode="External"/><Relationship Id="rId5" Type="http://schemas.openxmlformats.org/officeDocument/2006/relationships/hyperlink" Target="http://subversiveinfluence.com/2008/07/homy-62-sweet-hour-of-prayer/" TargetMode="External"/><Relationship Id="rId15" Type="http://schemas.openxmlformats.org/officeDocument/2006/relationships/hyperlink" Target="https://satisfyingretirement.blogspot.com/2013/11/going-back-to-work-after-retirement.html" TargetMode="External"/><Relationship Id="rId10" Type="http://schemas.openxmlformats.org/officeDocument/2006/relationships/image" Target="../media/image11.jpg"/><Relationship Id="rId4" Type="http://schemas.openxmlformats.org/officeDocument/2006/relationships/image" Target="../media/image8.jpg"/><Relationship Id="rId9" Type="http://schemas.openxmlformats.org/officeDocument/2006/relationships/hyperlink" Target="https://www.techzim.co.zw/2014/01/aibst-brings-forensic-science-and-dna-testing-to-zimbabwe/" TargetMode="External"/><Relationship Id="rId1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wl.excelsior.edu/grammar-essentials/common-errors/common-errors-quotation-error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07CBBDD0-4420-4A50-96AB-392F9B97C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465BA403-54B9-4A0B-BC79-028C495C0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7" y="761999"/>
            <a:ext cx="7552943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56E73-47F9-44A2-8251-58C0A1D67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54082" y="1298448"/>
            <a:ext cx="6068070" cy="3255264"/>
          </a:xfrm>
        </p:spPr>
        <p:txBody>
          <a:bodyPr>
            <a:normAutofit/>
          </a:bodyPr>
          <a:lstStyle/>
          <a:p>
            <a:r>
              <a:rPr lang="en-US" sz="4400" dirty="0"/>
              <a:t>Overview of the U.S. Equal Employment Opportunity Commission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D037E-BA5B-44D3-8344-1E69A11C0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4083" y="4670246"/>
            <a:ext cx="6037903" cy="914400"/>
          </a:xfrm>
        </p:spPr>
        <p:txBody>
          <a:bodyPr>
            <a:normAutofit/>
          </a:bodyPr>
          <a:lstStyle/>
          <a:p>
            <a:r>
              <a:rPr lang="en-US" sz="2000" dirty="0"/>
              <a:t>Presented by:</a:t>
            </a:r>
          </a:p>
          <a:p>
            <a:r>
              <a:rPr lang="en-US" sz="2000" dirty="0"/>
              <a:t>Alexa Moore, Federal Investigator 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DC8C6883-513A-4FE8-8B55-7AA2A13A9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91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5" descr="eeoc-logo1.png">
            <a:extLst>
              <a:ext uri="{FF2B5EF4-FFF2-40B4-BE49-F238E27FC236}">
                <a16:creationId xmlns:a16="http://schemas.microsoft.com/office/drawing/2014/main" id="{1E160BD0-1918-451B-A3A6-765FFA793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177" y="1695799"/>
            <a:ext cx="3458249" cy="34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275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6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F15BB-52A0-4479-AB80-2DBF0ADE5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Disparate Treatment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vs.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Adverse Impact</a:t>
            </a:r>
          </a:p>
        </p:txBody>
      </p:sp>
      <p:sp>
        <p:nvSpPr>
          <p:cNvPr id="38" name="Rectangle 18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6027E-01A5-491C-B2EF-74B1818E7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2" y="1405464"/>
            <a:ext cx="6682071" cy="46905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Disparate Treatment</a:t>
            </a:r>
          </a:p>
          <a:p>
            <a:r>
              <a:rPr lang="en-US" dirty="0"/>
              <a:t>Employee or applicant treated adversely </a:t>
            </a:r>
            <a:r>
              <a:rPr lang="en-US" b="1" dirty="0"/>
              <a:t>because of </a:t>
            </a:r>
            <a:r>
              <a:rPr lang="en-US" dirty="0"/>
              <a:t>their protected class</a:t>
            </a:r>
          </a:p>
          <a:p>
            <a:r>
              <a:rPr lang="en-US" dirty="0"/>
              <a:t>Discriminatory motivation need not be conscious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Adverse Impact</a:t>
            </a:r>
          </a:p>
          <a:p>
            <a:r>
              <a:rPr lang="en-US" dirty="0"/>
              <a:t>Focus is on whether a policy has discriminatory </a:t>
            </a:r>
            <a:r>
              <a:rPr lang="en-US" b="1" dirty="0"/>
              <a:t>effects</a:t>
            </a:r>
            <a:r>
              <a:rPr lang="en-US" dirty="0"/>
              <a:t> that cannot be legally justified</a:t>
            </a:r>
          </a:p>
          <a:p>
            <a:r>
              <a:rPr lang="en-US" dirty="0"/>
              <a:t>Facially neutral policy or practice has a substantially greater negative impact on members of a protected class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9" name="Rectangle 20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B95993DB-D231-4BE7-B077-EEAD5F0E7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975" r="-1" b="11682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1AC13-31C1-4E32-88C6-ADF0FC69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Elements of Harassment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F26A7E-5D81-4524-BB14-271022493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Protected Basis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Tangible Employment Action</a:t>
            </a:r>
          </a:p>
          <a:p>
            <a:pPr marL="0" indent="0" algn="ctr">
              <a:buNone/>
            </a:pPr>
            <a:r>
              <a:rPr lang="en-US" dirty="0"/>
              <a:t>OR</a:t>
            </a:r>
          </a:p>
          <a:p>
            <a:pPr marL="0" indent="0" algn="ctr">
              <a:buNone/>
            </a:pPr>
            <a:r>
              <a:rPr lang="en-US" dirty="0"/>
              <a:t>Hostile Work Environment 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Liability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= Illegal Harassment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28CE9E-3B5B-4DF7-9D9D-B0675FF908D1}"/>
              </a:ext>
            </a:extLst>
          </p:cNvPr>
          <p:cNvCxnSpPr/>
          <p:nvPr/>
        </p:nvCxnSpPr>
        <p:spPr>
          <a:xfrm>
            <a:off x="5378823" y="4518212"/>
            <a:ext cx="43891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76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206AC-BE4D-49BD-933D-BEAB60E67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2805" y="1865740"/>
            <a:ext cx="2947482" cy="3126520"/>
          </a:xfrm>
        </p:spPr>
        <p:txBody>
          <a:bodyPr>
            <a:normAutofit/>
          </a:bodyPr>
          <a:lstStyle/>
          <a:p>
            <a:r>
              <a:rPr lang="en-US" sz="3300" dirty="0"/>
              <a:t>Harassment is Significantly Underreported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BD0AE-6A5F-47CE-9AB2-11804B9100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5106643"/>
              </p:ext>
            </p:extLst>
          </p:nvPr>
        </p:nvGraphicFramePr>
        <p:xfrm>
          <a:off x="22473" y="1598328"/>
          <a:ext cx="4800599" cy="4343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2AF489A-65E2-462F-88FC-D3F8E7AFFE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338860"/>
              </p:ext>
            </p:extLst>
          </p:nvPr>
        </p:nvGraphicFramePr>
        <p:xfrm>
          <a:off x="4267898" y="1522127"/>
          <a:ext cx="4267198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515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C9F0D-5821-4616-BF32-89E3BBF3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Reasonable Accommodation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5D646-87FD-4E5B-820B-0C273624D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80310" y="484632"/>
            <a:ext cx="3556755" cy="355675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7F617AD-64F1-48D5-95AB-58C237214B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54934" y="484632"/>
            <a:ext cx="3556755" cy="355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DC4F84-175A-4AB1-916C-1E5796E1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62D3E1-1F0A-4BC8-8F7C-52F4CBCE3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5F6426-81D6-4674-8F23-C55D21A46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3375185" cy="4601183"/>
          </a:xfrm>
        </p:spPr>
        <p:txBody>
          <a:bodyPr>
            <a:normAutofit/>
          </a:bodyPr>
          <a:lstStyle/>
          <a:p>
            <a:r>
              <a:rPr lang="en-US" dirty="0">
                <a:ln w="15875">
                  <a:solidFill>
                    <a:srgbClr val="FFFFFF"/>
                  </a:solidFill>
                </a:ln>
                <a:solidFill>
                  <a:schemeClr val="tx1"/>
                </a:solidFill>
              </a:rPr>
              <a:t>Reasonable Accommodation Under the ADA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F89B06-87E7-4873-A687-7F939223A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Disability: physical or mental impairment which substantially limits one or more major life activities</a:t>
            </a:r>
          </a:p>
          <a:p>
            <a:r>
              <a:rPr lang="en-US" dirty="0">
                <a:solidFill>
                  <a:schemeClr val="tx1"/>
                </a:solidFill>
              </a:rPr>
              <a:t>Covers: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Individuals with a disability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Record of disability</a:t>
            </a:r>
          </a:p>
          <a:p>
            <a:r>
              <a:rPr lang="en-US" dirty="0">
                <a:solidFill>
                  <a:schemeClr val="tx1"/>
                </a:solidFill>
              </a:rPr>
              <a:t>Request can be verbal or in writing</a:t>
            </a:r>
          </a:p>
          <a:p>
            <a:r>
              <a:rPr lang="en-US" dirty="0">
                <a:solidFill>
                  <a:schemeClr val="tx1"/>
                </a:solidFill>
              </a:rPr>
              <a:t>Interactive process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Employer may request additional medical documentation if accommodation request needs clarification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Discussion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May be more than one </a:t>
            </a:r>
            <a:r>
              <a:rPr lang="en-US" b="1" dirty="0">
                <a:solidFill>
                  <a:schemeClr val="tx1"/>
                </a:solidFill>
              </a:rPr>
              <a:t>effective</a:t>
            </a:r>
            <a:r>
              <a:rPr lang="en-US" dirty="0">
                <a:solidFill>
                  <a:schemeClr val="tx1"/>
                </a:solidFill>
              </a:rPr>
              <a:t> accommodation option</a:t>
            </a:r>
          </a:p>
          <a:p>
            <a:r>
              <a:rPr lang="en-US" dirty="0">
                <a:solidFill>
                  <a:schemeClr val="tx1"/>
                </a:solidFill>
              </a:rPr>
              <a:t>Leave may be considered as a reasonable accommodation</a:t>
            </a:r>
          </a:p>
          <a:p>
            <a:r>
              <a:rPr lang="en-US" dirty="0">
                <a:solidFill>
                  <a:schemeClr val="tx1"/>
                </a:solidFill>
              </a:rPr>
              <a:t>Reasonable accommodation must be absent an undue hardship for the employer</a:t>
            </a:r>
          </a:p>
        </p:txBody>
      </p:sp>
    </p:spTree>
    <p:extLst>
      <p:ext uri="{BB962C8B-B14F-4D97-AF65-F5344CB8AC3E}">
        <p14:creationId xmlns:p14="http://schemas.microsoft.com/office/powerpoint/2010/main" val="3993509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3162304-DA60-4C31-9E2B-E22F8DA75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AE1EFF-264A-4A42-BEA1-0E875F40D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102E8E4-3982-4884-AA0F-68EC3704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01A9A3-2323-4624-89DE-B8BA07DC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736" y="1405464"/>
            <a:ext cx="3242383" cy="46905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>
                <a:solidFill>
                  <a:schemeClr val="accent1"/>
                </a:solidFill>
              </a:rPr>
              <a:t>Retaliation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B3F61-F91A-45E6-81DA-F22A4CBAC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8"/>
            <a:ext cx="1286934" cy="5333999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0D7C99-D4AA-46F3-AD99-5FC7EB7C9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2" y="1405464"/>
            <a:ext cx="7749986" cy="46905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Employers cannot take an adverse action against an individual for engaging in a “protected activity”</a:t>
            </a:r>
          </a:p>
          <a:p>
            <a:pPr lvl="1"/>
            <a:r>
              <a:rPr lang="en-US" sz="2000" dirty="0"/>
              <a:t>filing a charge of discrimination</a:t>
            </a:r>
          </a:p>
          <a:p>
            <a:pPr lvl="1"/>
            <a:r>
              <a:rPr lang="en-US" sz="2000" dirty="0"/>
              <a:t>participating in a discrimination proceeding</a:t>
            </a:r>
          </a:p>
          <a:p>
            <a:pPr lvl="1"/>
            <a:r>
              <a:rPr lang="en-US" sz="2000" dirty="0"/>
              <a:t>otherwise opposing discrimination</a:t>
            </a:r>
          </a:p>
          <a:p>
            <a:r>
              <a:rPr lang="en-US" dirty="0"/>
              <a:t>Complaint must indicate they believe treatment is due to a protected status</a:t>
            </a:r>
          </a:p>
          <a:p>
            <a:r>
              <a:rPr lang="en-US" dirty="0"/>
              <a:t>Adverse action could create a “chilling effect”</a:t>
            </a:r>
          </a:p>
          <a:p>
            <a:r>
              <a:rPr lang="en-US" dirty="0"/>
              <a:t>Must be a connection between the protected activity and the adverse action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0D1CB9A-4C6B-4843-B8E9-CD0071D37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14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78AF4FB-C7E0-470C-9C04-CF9FF50C249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83946447"/>
              </p:ext>
            </p:extLst>
          </p:nvPr>
        </p:nvGraphicFramePr>
        <p:xfrm>
          <a:off x="1011806" y="417452"/>
          <a:ext cx="10168387" cy="602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6171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11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5B9F64-E4F6-4E36-A9DB-96DFFD5C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/>
              <a:t>Strategic Enforcement Plan </a:t>
            </a:r>
            <a:br>
              <a:rPr lang="en-US"/>
            </a:br>
            <a:r>
              <a:rPr lang="en-US"/>
              <a:t>2017-2021</a:t>
            </a:r>
            <a:endParaRPr lang="en-US" dirty="0"/>
          </a:p>
        </p:txBody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17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06051D9-D314-4B84-97C2-8CE2F7EBCD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494854"/>
              </p:ext>
            </p:extLst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4438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0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53458-03BE-4F02-B044-09D472668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/>
              <a:t>Best Practices</a:t>
            </a:r>
            <a:endParaRPr lang="en-US" dirty="0"/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5CA55-3024-4BEB-8E07-21EB5CC73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753" y="2535446"/>
            <a:ext cx="8983489" cy="35544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900" dirty="0">
                <a:solidFill>
                  <a:schemeClr val="tx1"/>
                </a:solidFill>
              </a:rPr>
              <a:t>Implement a strong EEO policy </a:t>
            </a:r>
            <a:r>
              <a:rPr lang="en-US" sz="1900" b="1" dirty="0">
                <a:solidFill>
                  <a:schemeClr val="tx1"/>
                </a:solidFill>
              </a:rPr>
              <a:t>embraced </a:t>
            </a:r>
            <a:r>
              <a:rPr lang="en-US" sz="1900" dirty="0">
                <a:solidFill>
                  <a:schemeClr val="tx1"/>
                </a:solidFill>
              </a:rPr>
              <a:t>at the top levels of the organization.  </a:t>
            </a:r>
          </a:p>
          <a:p>
            <a:pPr>
              <a:defRPr/>
            </a:pPr>
            <a:r>
              <a:rPr lang="en-US" sz="1900" dirty="0">
                <a:solidFill>
                  <a:schemeClr val="tx1"/>
                </a:solidFill>
              </a:rPr>
              <a:t>Train managers, supervisors and employees; enforce policy; and </a:t>
            </a:r>
            <a:r>
              <a:rPr lang="en-US" sz="1900" b="1" dirty="0">
                <a:solidFill>
                  <a:schemeClr val="tx1"/>
                </a:solidFill>
              </a:rPr>
              <a:t>hold them accountable</a:t>
            </a:r>
            <a:r>
              <a:rPr lang="en-US" sz="1900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US" sz="1900" dirty="0">
                <a:solidFill>
                  <a:schemeClr val="tx1"/>
                </a:solidFill>
              </a:rPr>
              <a:t>Provide clear assurance that employees who make complaints or provide related information </a:t>
            </a:r>
            <a:r>
              <a:rPr lang="en-US" sz="1900" b="1" dirty="0">
                <a:solidFill>
                  <a:schemeClr val="tx1"/>
                </a:solidFill>
              </a:rPr>
              <a:t>will be protected </a:t>
            </a:r>
            <a:r>
              <a:rPr lang="en-US" sz="1900" dirty="0">
                <a:solidFill>
                  <a:schemeClr val="tx1"/>
                </a:solidFill>
              </a:rPr>
              <a:t>against retaliation</a:t>
            </a:r>
          </a:p>
          <a:p>
            <a:pPr>
              <a:defRPr/>
            </a:pPr>
            <a:r>
              <a:rPr lang="en-US" sz="1900" b="1" dirty="0">
                <a:solidFill>
                  <a:schemeClr val="tx1"/>
                </a:solidFill>
              </a:rPr>
              <a:t>Promote</a:t>
            </a:r>
            <a:r>
              <a:rPr lang="en-US" sz="1900" dirty="0">
                <a:solidFill>
                  <a:schemeClr val="tx1"/>
                </a:solidFill>
              </a:rPr>
              <a:t> inclusive culture in the workplace by fostering an environment of professionalism and respect for personal differences.</a:t>
            </a:r>
          </a:p>
          <a:p>
            <a:pPr>
              <a:defRPr/>
            </a:pPr>
            <a:r>
              <a:rPr lang="en-US" sz="1900" dirty="0">
                <a:solidFill>
                  <a:schemeClr val="tx1"/>
                </a:solidFill>
              </a:rPr>
              <a:t>Foster </a:t>
            </a:r>
            <a:r>
              <a:rPr lang="en-US" sz="1900" b="1" dirty="0">
                <a:solidFill>
                  <a:schemeClr val="tx1"/>
                </a:solidFill>
              </a:rPr>
              <a:t>open communication </a:t>
            </a:r>
            <a:r>
              <a:rPr lang="en-US" sz="1900" dirty="0">
                <a:solidFill>
                  <a:schemeClr val="tx1"/>
                </a:solidFill>
              </a:rPr>
              <a:t>and </a:t>
            </a:r>
            <a:r>
              <a:rPr lang="en-US" sz="1900" b="1" dirty="0">
                <a:solidFill>
                  <a:schemeClr val="tx1"/>
                </a:solidFill>
              </a:rPr>
              <a:t>early</a:t>
            </a:r>
            <a:r>
              <a:rPr lang="en-US" sz="1900" dirty="0">
                <a:solidFill>
                  <a:schemeClr val="tx1"/>
                </a:solidFill>
              </a:rPr>
              <a:t> dispute resolution. </a:t>
            </a:r>
          </a:p>
          <a:p>
            <a:pPr>
              <a:defRPr/>
            </a:pPr>
            <a:r>
              <a:rPr lang="en-US" sz="1900" b="1" dirty="0">
                <a:solidFill>
                  <a:schemeClr val="tx1"/>
                </a:solidFill>
              </a:rPr>
              <a:t>Document, document, document!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7" name="Graphic 6" descr="Thumbs up sign">
            <a:extLst>
              <a:ext uri="{FF2B5EF4-FFF2-40B4-BE49-F238E27FC236}">
                <a16:creationId xmlns:a16="http://schemas.microsoft.com/office/drawing/2014/main" id="{41FD1913-0E84-4422-A5AE-67276D54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0022" y="14225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06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3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35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5" name="Rectangle 37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9DC2B1-E94F-42BC-99C6-C026C3E1F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048" r="8804" b="24641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56" name="Rectangle 39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5EAFC-096B-4E05-9F76-CA3DEF182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spc="-60" dirty="0"/>
              <a:t>Contact the EEOC!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04EDED-064D-4477-8191-B195321FA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9265" y="864108"/>
            <a:ext cx="8033409" cy="512064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www.eeoc.gov</a:t>
            </a:r>
          </a:p>
          <a:p>
            <a:pPr algn="ctr"/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700" b="1" dirty="0">
                <a:solidFill>
                  <a:schemeClr val="accent2"/>
                </a:solidFill>
              </a:rPr>
              <a:t>Detroit Field Office:</a:t>
            </a:r>
          </a:p>
          <a:p>
            <a:pPr algn="ctr"/>
            <a:r>
              <a:rPr lang="en-US" sz="2700" b="1" dirty="0">
                <a:solidFill>
                  <a:schemeClr val="accent2"/>
                </a:solidFill>
              </a:rPr>
              <a:t>(313) 226-4600</a:t>
            </a:r>
          </a:p>
          <a:p>
            <a:pPr algn="ctr"/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600" b="1" dirty="0">
                <a:solidFill>
                  <a:schemeClr val="accent3"/>
                </a:solidFill>
              </a:rPr>
              <a:t>Lolita Davis, Outreach &amp; Education Coordinator: </a:t>
            </a:r>
          </a:p>
          <a:p>
            <a:pPr algn="ctr"/>
            <a:r>
              <a:rPr lang="en-US" sz="2800" b="1" dirty="0">
                <a:solidFill>
                  <a:schemeClr val="accent3"/>
                </a:solidFill>
              </a:rPr>
              <a:t>(313) 226-3783</a:t>
            </a:r>
          </a:p>
          <a:p>
            <a:pPr algn="ctr"/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700" b="1" dirty="0">
                <a:solidFill>
                  <a:schemeClr val="accent4"/>
                </a:solidFill>
              </a:rPr>
              <a:t>Alexa Moore, Federal Investigator: </a:t>
            </a:r>
          </a:p>
          <a:p>
            <a:pPr algn="ctr"/>
            <a:r>
              <a:rPr lang="en-US" sz="2700" b="1" dirty="0">
                <a:solidFill>
                  <a:schemeClr val="accent4"/>
                </a:solidFill>
              </a:rPr>
              <a:t>(313) 226-4626 or alexa.moore@eeoc.gov</a:t>
            </a:r>
          </a:p>
        </p:txBody>
      </p:sp>
      <p:sp>
        <p:nvSpPr>
          <p:cNvPr id="57" name="Rectangle 41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7863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A302C-3A28-4EE1-A7FD-3F600253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US" dirty="0"/>
              <a:t>Training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E6075-8BC9-4986-BB6A-2DA914C19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/>
          </a:bodyPr>
          <a:lstStyle/>
          <a:p>
            <a:r>
              <a:rPr lang="en-US" dirty="0"/>
              <a:t>Learn about laws enforced by the EEOC and the agency’s jurisdiction</a:t>
            </a:r>
          </a:p>
          <a:p>
            <a:r>
              <a:rPr lang="en-US" dirty="0"/>
              <a:t>Learn about the EEOC’s priority topics to better identify such issues in your communities</a:t>
            </a:r>
          </a:p>
          <a:p>
            <a:r>
              <a:rPr lang="en-US" dirty="0"/>
              <a:t>Brief overview of general best practices for employers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3559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033C1FA-44DC-4135-AC8E-99278C317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81A727-51BA-47CD-BDF2-F800D0449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2B537-C90C-4C03-94B0-026D3B52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1123837"/>
            <a:ext cx="3983632" cy="1255469"/>
          </a:xfrm>
        </p:spPr>
        <p:txBody>
          <a:bodyPr>
            <a:normAutofit/>
          </a:bodyPr>
          <a:lstStyle/>
          <a:p>
            <a:r>
              <a:rPr lang="en-US" sz="2800"/>
              <a:t>U.S. Equal Employment Opportunity Commission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7D9B69D-EF39-4098-A58D-B3D85DC52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510395"/>
            <a:ext cx="3983632" cy="3274586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Bipartisan Commission</a:t>
            </a:r>
          </a:p>
          <a:p>
            <a:r>
              <a:rPr lang="en-US" sz="1800" dirty="0">
                <a:solidFill>
                  <a:srgbClr val="FFFFFF"/>
                </a:solidFill>
              </a:rPr>
              <a:t>Created over 50 years ago as part of the Civil Rights Act of 1964</a:t>
            </a:r>
          </a:p>
          <a:p>
            <a:r>
              <a:rPr lang="en-US" sz="1800" dirty="0">
                <a:solidFill>
                  <a:srgbClr val="FFFFFF"/>
                </a:solidFill>
              </a:rPr>
              <a:t>Law enforcement agency</a:t>
            </a:r>
          </a:p>
          <a:p>
            <a:r>
              <a:rPr lang="en-US" sz="1800" dirty="0">
                <a:solidFill>
                  <a:srgbClr val="FFFFFF"/>
                </a:solidFill>
              </a:rPr>
              <a:t>Investigations, mediations and litigation</a:t>
            </a:r>
          </a:p>
          <a:p>
            <a:r>
              <a:rPr lang="en-US" sz="1800" dirty="0">
                <a:solidFill>
                  <a:srgbClr val="FFFFFF"/>
                </a:solidFill>
              </a:rPr>
              <a:t>Workshare agreement with state and tribal civil rights agencies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0BF28-4498-4F35-AA2F-FECBBCF2C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 r="-1" b="3037"/>
          <a:stretch/>
        </p:blipFill>
        <p:spPr>
          <a:xfrm>
            <a:off x="9402417" y="768097"/>
            <a:ext cx="2093613" cy="2335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278715-F3C2-4B79-9ABA-A7E8F59E6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 r="-1" b="-1"/>
          <a:stretch/>
        </p:blipFill>
        <p:spPr>
          <a:xfrm>
            <a:off x="7460907" y="3264090"/>
            <a:ext cx="4027002" cy="2825813"/>
          </a:xfrm>
          <a:prstGeom prst="rect">
            <a:avLst/>
          </a:prstGeom>
        </p:spPr>
      </p:pic>
      <p:pic>
        <p:nvPicPr>
          <p:cNvPr id="9" name="Picture 2" descr="http://www.nps.gov/nr/travel/civilrights/buildings/prize1.jpg">
            <a:extLst>
              <a:ext uri="{FF2B5EF4-FFF2-40B4-BE49-F238E27FC236}">
                <a16:creationId xmlns:a16="http://schemas.microsoft.com/office/drawing/2014/main" id="{6DF132BF-B1CA-4EAF-B0C3-198BA4E60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5129" r="1" b="12769"/>
          <a:stretch/>
        </p:blipFill>
        <p:spPr bwMode="auto">
          <a:xfrm>
            <a:off x="513746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pic>
        <p:nvPicPr>
          <p:cNvPr id="4" name="Picture 2" descr="http://blogs.loc.gov/loc/files/2013/08/3c33369u.jpg">
            <a:extLst>
              <a:ext uri="{FF2B5EF4-FFF2-40B4-BE49-F238E27FC236}">
                <a16:creationId xmlns:a16="http://schemas.microsoft.com/office/drawing/2014/main" id="{B7A874BC-ECD6-4953-A4B7-1D8E7473D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t="14952" r="-3" b="9850"/>
          <a:stretch/>
        </p:blipFill>
        <p:spPr bwMode="auto">
          <a:xfrm>
            <a:off x="5137461" y="4080912"/>
            <a:ext cx="2157385" cy="2008992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F6B7092-FA11-45BD-B50D-DF7999301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9334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68B29-01D4-42EA-8B29-3037AB26F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9" b="1"/>
          <a:stretch/>
        </p:blipFill>
        <p:spPr>
          <a:xfrm>
            <a:off x="178534" y="-4567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1EF52E4-EF5D-433B-909A-76D4D87B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384048" cy="533095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DC629-CCE0-4055-A701-869C1250F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1442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CDF69B-4689-431E-97AE-54485DAD7E5D}"/>
              </a:ext>
            </a:extLst>
          </p:cNvPr>
          <p:cNvGrpSpPr/>
          <p:nvPr/>
        </p:nvGrpSpPr>
        <p:grpSpPr>
          <a:xfrm>
            <a:off x="9954681" y="291085"/>
            <a:ext cx="2058785" cy="935734"/>
            <a:chOff x="8170776" y="258029"/>
            <a:chExt cx="2058785" cy="9357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FC758E-EC9B-4580-B132-853326759C0A}"/>
                </a:ext>
              </a:extLst>
            </p:cNvPr>
            <p:cNvSpPr/>
            <p:nvPr/>
          </p:nvSpPr>
          <p:spPr>
            <a:xfrm>
              <a:off x="8170776" y="258029"/>
              <a:ext cx="2058785" cy="93573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C947B19-4106-46D1-88C3-06016426D524}"/>
                </a:ext>
              </a:extLst>
            </p:cNvPr>
            <p:cNvSpPr txBox="1"/>
            <p:nvPr/>
          </p:nvSpPr>
          <p:spPr>
            <a:xfrm>
              <a:off x="8170776" y="258029"/>
              <a:ext cx="2058785" cy="935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0" rIns="6096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/>
                <a:t>Title VII Of the Civil Rights Act of 1964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1B86C7-B8FE-4633-BC7A-24FF314FF686}"/>
              </a:ext>
            </a:extLst>
          </p:cNvPr>
          <p:cNvGrpSpPr/>
          <p:nvPr/>
        </p:nvGrpSpPr>
        <p:grpSpPr>
          <a:xfrm>
            <a:off x="4658647" y="1610487"/>
            <a:ext cx="7059557" cy="2286380"/>
            <a:chOff x="7428253" y="-37417"/>
            <a:chExt cx="7059557" cy="228638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783A18-5989-48DA-867D-08138891AB30}"/>
                </a:ext>
              </a:extLst>
            </p:cNvPr>
            <p:cNvSpPr/>
            <p:nvPr/>
          </p:nvSpPr>
          <p:spPr>
            <a:xfrm>
              <a:off x="7428253" y="1313229"/>
              <a:ext cx="2874707" cy="93573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A2C205-A943-4D6E-97A9-E43394D04C29}"/>
                </a:ext>
              </a:extLst>
            </p:cNvPr>
            <p:cNvSpPr txBox="1"/>
            <p:nvPr/>
          </p:nvSpPr>
          <p:spPr>
            <a:xfrm>
              <a:off x="11613103" y="-37417"/>
              <a:ext cx="2874707" cy="935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0" rIns="6096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/>
                <a:t>Americans with Disabilities Act of 1990, amended 2008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B1B1F32-FFDA-4640-BE06-3FBDC993B111}"/>
              </a:ext>
            </a:extLst>
          </p:cNvPr>
          <p:cNvGrpSpPr/>
          <p:nvPr/>
        </p:nvGrpSpPr>
        <p:grpSpPr>
          <a:xfrm>
            <a:off x="8651137" y="2961133"/>
            <a:ext cx="3170305" cy="935734"/>
            <a:chOff x="7226747" y="2456012"/>
            <a:chExt cx="3170305" cy="935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ABB5E2-598F-4723-B301-ED1A2AA8CF33}"/>
                </a:ext>
              </a:extLst>
            </p:cNvPr>
            <p:cNvSpPr/>
            <p:nvPr/>
          </p:nvSpPr>
          <p:spPr>
            <a:xfrm>
              <a:off x="7226747" y="2456012"/>
              <a:ext cx="3170305" cy="93573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9138B3-8E3F-459E-88AA-5653E076DAD0}"/>
                </a:ext>
              </a:extLst>
            </p:cNvPr>
            <p:cNvSpPr txBox="1"/>
            <p:nvPr/>
          </p:nvSpPr>
          <p:spPr>
            <a:xfrm>
              <a:off x="7226747" y="2456012"/>
              <a:ext cx="3170305" cy="935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0" rIns="6096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/>
                <a:t>Age Discrimination in Employment Act of 1967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44E6D7-43CA-4F9A-85A1-D906103EDB24}"/>
              </a:ext>
            </a:extLst>
          </p:cNvPr>
          <p:cNvGrpSpPr/>
          <p:nvPr/>
        </p:nvGrpSpPr>
        <p:grpSpPr>
          <a:xfrm>
            <a:off x="4861649" y="2961133"/>
            <a:ext cx="6327383" cy="2416300"/>
            <a:chOff x="7466530" y="3539516"/>
            <a:chExt cx="6327383" cy="24163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3D888C2-CDFC-4A9A-B135-5BD1126F9A1E}"/>
                </a:ext>
              </a:extLst>
            </p:cNvPr>
            <p:cNvSpPr/>
            <p:nvPr/>
          </p:nvSpPr>
          <p:spPr>
            <a:xfrm>
              <a:off x="7466530" y="3539516"/>
              <a:ext cx="2468703" cy="93573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B103EC-4CF1-4241-9617-4686BDE14E31}"/>
                </a:ext>
              </a:extLst>
            </p:cNvPr>
            <p:cNvSpPr txBox="1"/>
            <p:nvPr/>
          </p:nvSpPr>
          <p:spPr>
            <a:xfrm>
              <a:off x="11325210" y="5020082"/>
              <a:ext cx="2468703" cy="935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0" rIns="6096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/>
                <a:t>Equal Pay Act of 1963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B0B136-BCA8-4434-995B-92C32D751423}"/>
              </a:ext>
            </a:extLst>
          </p:cNvPr>
          <p:cNvGrpSpPr/>
          <p:nvPr/>
        </p:nvGrpSpPr>
        <p:grpSpPr>
          <a:xfrm>
            <a:off x="9858630" y="5537838"/>
            <a:ext cx="2058863" cy="935734"/>
            <a:chOff x="8121352" y="4520821"/>
            <a:chExt cx="2058863" cy="93573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BB96EC6-C0D5-4A0E-B9A5-93B746913C54}"/>
                </a:ext>
              </a:extLst>
            </p:cNvPr>
            <p:cNvSpPr/>
            <p:nvPr/>
          </p:nvSpPr>
          <p:spPr>
            <a:xfrm>
              <a:off x="8121352" y="4520821"/>
              <a:ext cx="2058863" cy="93573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C095D96-EBD6-4315-8B93-A5BE21903699}"/>
                </a:ext>
              </a:extLst>
            </p:cNvPr>
            <p:cNvSpPr txBox="1"/>
            <p:nvPr/>
          </p:nvSpPr>
          <p:spPr>
            <a:xfrm>
              <a:off x="8121352" y="4520821"/>
              <a:ext cx="2058863" cy="935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0" rIns="60960" bIns="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/>
                <a:t>Genetic Information Non-Discrimination in Employment Act of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592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8F72-1A71-4B04-A303-9AA8CDC7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25" y="1288162"/>
            <a:ext cx="2834640" cy="2377440"/>
          </a:xfrm>
        </p:spPr>
        <p:txBody>
          <a:bodyPr/>
          <a:lstStyle/>
          <a:p>
            <a:pPr algn="ctr"/>
            <a:r>
              <a:rPr lang="en-US" dirty="0"/>
              <a:t>EEOC Jurisdiction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B2DA4-C180-4711-8676-C8CBB022D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Title VII of the Civil Rights Act of 1964</a:t>
            </a:r>
          </a:p>
          <a:p>
            <a:pPr lvl="1"/>
            <a:r>
              <a:rPr lang="en-US" dirty="0"/>
              <a:t>Race, color, national origin, religion, sex (pregnancy, sexual orientation, gender identity) </a:t>
            </a:r>
          </a:p>
          <a:p>
            <a:r>
              <a:rPr lang="en-US" dirty="0"/>
              <a:t>Americans with Disabilities Act of 1990, amended 2008</a:t>
            </a:r>
          </a:p>
          <a:p>
            <a:pPr lvl="1"/>
            <a:r>
              <a:rPr lang="en-US" dirty="0"/>
              <a:t>Disability (actual, perceived as, and history of)</a:t>
            </a:r>
          </a:p>
          <a:p>
            <a:r>
              <a:rPr lang="en-US" dirty="0"/>
              <a:t>Age Discrimination in Employment Act of 1967</a:t>
            </a:r>
          </a:p>
          <a:p>
            <a:pPr lvl="1"/>
            <a:r>
              <a:rPr lang="en-US" dirty="0"/>
              <a:t>Age 40 years or older</a:t>
            </a:r>
          </a:p>
          <a:p>
            <a:r>
              <a:rPr lang="en-US" dirty="0"/>
              <a:t>Equal Pay Act of 1963</a:t>
            </a:r>
          </a:p>
          <a:p>
            <a:pPr lvl="1"/>
            <a:r>
              <a:rPr lang="en-US" dirty="0"/>
              <a:t>Wage discrimination because of sex</a:t>
            </a:r>
          </a:p>
          <a:p>
            <a:r>
              <a:rPr lang="en-US" dirty="0"/>
              <a:t>Genetic Information Non-Discrimination Act of 2008</a:t>
            </a:r>
          </a:p>
          <a:p>
            <a:pPr lvl="1"/>
            <a:r>
              <a:rPr lang="en-US" dirty="0"/>
              <a:t>Acquisition of or discrimination due to genetic information</a:t>
            </a:r>
          </a:p>
        </p:txBody>
      </p:sp>
      <p:pic>
        <p:nvPicPr>
          <p:cNvPr id="6" name="Picture 5" descr="A close up of a hand&#10;&#10;Description generated with very high confidence">
            <a:extLst>
              <a:ext uri="{FF2B5EF4-FFF2-40B4-BE49-F238E27FC236}">
                <a16:creationId xmlns:a16="http://schemas.microsoft.com/office/drawing/2014/main" id="{E9812939-CD7B-4A5B-B69E-867D69CDC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2400" y="380022"/>
            <a:ext cx="1429541" cy="943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82A060-5D52-44C2-BAFF-FC15F3B00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92150" y="1526523"/>
            <a:ext cx="1460650" cy="1095488"/>
          </a:xfrm>
          <a:prstGeom prst="rect">
            <a:avLst/>
          </a:prstGeom>
        </p:spPr>
      </p:pic>
      <p:pic>
        <p:nvPicPr>
          <p:cNvPr id="8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003FC02A-D330-4467-983D-926ECDBFF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13140" y="1526523"/>
            <a:ext cx="999625" cy="1142428"/>
          </a:xfrm>
          <a:prstGeom prst="rect">
            <a:avLst/>
          </a:prstGeom>
        </p:spPr>
      </p:pic>
      <p:pic>
        <p:nvPicPr>
          <p:cNvPr id="9" name="Picture 8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506C0C7A-CBE5-4FA2-9B67-E8AB8E00EA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20496"/>
          <a:stretch/>
        </p:blipFill>
        <p:spPr>
          <a:xfrm>
            <a:off x="152400" y="3810006"/>
            <a:ext cx="1521106" cy="1074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940B40-1750-4216-8788-54D88394AC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50151" t="23589" b="1297"/>
          <a:stretch/>
        </p:blipFill>
        <p:spPr>
          <a:xfrm>
            <a:off x="1916300" y="3754165"/>
            <a:ext cx="1384130" cy="1142428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40B94A2C-67A7-4C27-BFED-61D253F3D2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52400" y="5308750"/>
            <a:ext cx="1529573" cy="1020287"/>
          </a:xfrm>
          <a:prstGeom prst="rect">
            <a:avLst/>
          </a:prstGeom>
        </p:spPr>
      </p:pic>
      <p:pic>
        <p:nvPicPr>
          <p:cNvPr id="12" name="Picture 11" descr="A person standing in front of a store filled with lots of fresh produce&#10;&#10;Description generated with high confidence">
            <a:extLst>
              <a:ext uri="{FF2B5EF4-FFF2-40B4-BE49-F238E27FC236}">
                <a16:creationId xmlns:a16="http://schemas.microsoft.com/office/drawing/2014/main" id="{91649DDB-8A94-4261-8156-5B922E55CC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892149" y="336563"/>
            <a:ext cx="1460651" cy="969184"/>
          </a:xfrm>
          <a:prstGeom prst="rect">
            <a:avLst/>
          </a:prstGeom>
        </p:spPr>
      </p:pic>
      <p:pic>
        <p:nvPicPr>
          <p:cNvPr id="13" name="Picture 12" descr="A close up of a logo&#10;&#10;Description generated with high confidence">
            <a:extLst>
              <a:ext uri="{FF2B5EF4-FFF2-40B4-BE49-F238E27FC236}">
                <a16:creationId xmlns:a16="http://schemas.microsoft.com/office/drawing/2014/main" id="{EC0D8547-DC38-48D4-A692-AD75345B25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013704" y="5125469"/>
            <a:ext cx="1189322" cy="11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9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60C7-34B8-4F63-B041-AD33C1E6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v. State Law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617EB-035C-4331-B3B7-D4E0EDE4ED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U.S. EEOC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453E33-B357-4BD4-A67B-BD750DCF7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7912" y="2082210"/>
            <a:ext cx="3474720" cy="4023360"/>
          </a:xfrm>
        </p:spPr>
        <p:txBody>
          <a:bodyPr/>
          <a:lstStyle/>
          <a:p>
            <a:r>
              <a:rPr lang="en-US" dirty="0"/>
              <a:t>Race</a:t>
            </a:r>
          </a:p>
          <a:p>
            <a:r>
              <a:rPr lang="en-US" dirty="0"/>
              <a:t>Color</a:t>
            </a:r>
          </a:p>
          <a:p>
            <a:r>
              <a:rPr lang="en-US" dirty="0"/>
              <a:t>Religion</a:t>
            </a:r>
          </a:p>
          <a:p>
            <a:r>
              <a:rPr lang="en-US" dirty="0"/>
              <a:t>Sex (including pregnancy, gender identity, and sexual orientation)</a:t>
            </a:r>
          </a:p>
          <a:p>
            <a:r>
              <a:rPr lang="en-US" dirty="0"/>
              <a:t>National Origin</a:t>
            </a:r>
          </a:p>
          <a:p>
            <a:r>
              <a:rPr lang="en-US" dirty="0"/>
              <a:t>Age (</a:t>
            </a:r>
            <a:r>
              <a:rPr lang="en-US" u="sng" dirty="0"/>
              <a:t>&gt;</a:t>
            </a:r>
            <a:r>
              <a:rPr lang="en-US" dirty="0"/>
              <a:t>40 years)</a:t>
            </a:r>
          </a:p>
          <a:p>
            <a:r>
              <a:rPr lang="en-US" dirty="0"/>
              <a:t>Disability</a:t>
            </a:r>
          </a:p>
          <a:p>
            <a:r>
              <a:rPr lang="en-US" dirty="0"/>
              <a:t>Genetic Information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47EA4-9B19-4243-A5E2-FA0F2AA9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MI MDCR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25AF9-A1D6-44B6-8B0F-E2A801A567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2196" y="1313894"/>
            <a:ext cx="3474720" cy="402336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Ancestry</a:t>
            </a:r>
          </a:p>
          <a:p>
            <a:r>
              <a:rPr lang="en-US" dirty="0"/>
              <a:t>Marital Status</a:t>
            </a:r>
          </a:p>
          <a:p>
            <a:r>
              <a:rPr lang="en-US" dirty="0"/>
              <a:t>Medical Condition</a:t>
            </a:r>
          </a:p>
          <a:p>
            <a:r>
              <a:rPr lang="en-US" dirty="0"/>
              <a:t>Military or Veteran Status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509980E-E5FA-4902-A880-F2327EB58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71" y="942052"/>
            <a:ext cx="1480751" cy="148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Image result for ca department of fair employment and housing">
            <a:extLst>
              <a:ext uri="{FF2B5EF4-FFF2-40B4-BE49-F238E27FC236}">
                <a16:creationId xmlns:a16="http://schemas.microsoft.com/office/drawing/2014/main" id="{4AFF88CE-B3EE-4DE0-BE74-A73A43C72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019" y="942052"/>
            <a:ext cx="1477937" cy="147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9F569E-F9B7-4D89-AF70-EAF74BD881EA}"/>
              </a:ext>
            </a:extLst>
          </p:cNvPr>
          <p:cNvSpPr txBox="1"/>
          <p:nvPr/>
        </p:nvSpPr>
        <p:spPr>
          <a:xfrm>
            <a:off x="7732433" y="2126828"/>
            <a:ext cx="303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/>
          </a:p>
          <a:p>
            <a:r>
              <a:rPr lang="en-US" sz="1600" i="1" dirty="0"/>
              <a:t>All of the previous groups, plus</a:t>
            </a:r>
          </a:p>
        </p:txBody>
      </p:sp>
    </p:spTree>
    <p:extLst>
      <p:ext uri="{BB962C8B-B14F-4D97-AF65-F5344CB8AC3E}">
        <p14:creationId xmlns:p14="http://schemas.microsoft.com/office/powerpoint/2010/main" val="1377533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10905976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C0014C-A7B8-413E-990B-10A69773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754" y="1087374"/>
            <a:ext cx="8983489" cy="1000978"/>
          </a:xfrm>
        </p:spPr>
        <p:txBody>
          <a:bodyPr>
            <a:normAutofit/>
          </a:bodyPr>
          <a:lstStyle/>
          <a:p>
            <a:r>
              <a:rPr lang="en-US"/>
              <a:t>Who is covered?</a:t>
            </a: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4533" y="758952"/>
            <a:ext cx="1185379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" y="2526526"/>
            <a:ext cx="1169701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79019" y="2526526"/>
            <a:ext cx="10920893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5" name="Graphic 14" descr="Office worker">
            <a:extLst>
              <a:ext uri="{FF2B5EF4-FFF2-40B4-BE49-F238E27FC236}">
                <a16:creationId xmlns:a16="http://schemas.microsoft.com/office/drawing/2014/main" id="{7281371A-33E2-4E3F-8967-5D89E6CA3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2221" y="2539335"/>
            <a:ext cx="914400" cy="914400"/>
          </a:xfrm>
          <a:prstGeom prst="rect">
            <a:avLst/>
          </a:prstGeom>
        </p:spPr>
      </p:pic>
      <p:pic>
        <p:nvPicPr>
          <p:cNvPr id="16" name="Graphic 15" descr="Building">
            <a:extLst>
              <a:ext uri="{FF2B5EF4-FFF2-40B4-BE49-F238E27FC236}">
                <a16:creationId xmlns:a16="http://schemas.microsoft.com/office/drawing/2014/main" id="{F6AFF1F3-0EF5-43C0-89B3-44FE67F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15505" y="2558361"/>
            <a:ext cx="914400" cy="914400"/>
          </a:xfrm>
          <a:prstGeom prst="rect">
            <a:avLst/>
          </a:prstGeom>
        </p:spPr>
      </p:pic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498794E-3AC7-453D-B955-3C10B9A6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6136" y="3256790"/>
            <a:ext cx="3910361" cy="2716176"/>
          </a:xfrm>
        </p:spPr>
        <p:txBody>
          <a:bodyPr>
            <a:normAutofit/>
          </a:bodyPr>
          <a:lstStyle/>
          <a:p>
            <a:pPr marL="283464" indent="-283464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Employees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Job applicants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Former employees</a:t>
            </a:r>
          </a:p>
          <a:p>
            <a:pPr marL="283464" indent="-283464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</a:rPr>
              <a:t>Applicants or participates in a training or apprenticeship program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3211E3-9C9B-4FC5-B630-DC1904B90B34}"/>
              </a:ext>
            </a:extLst>
          </p:cNvPr>
          <p:cNvSpPr txBox="1"/>
          <p:nvPr/>
        </p:nvSpPr>
        <p:spPr>
          <a:xfrm>
            <a:off x="6527731" y="3453735"/>
            <a:ext cx="4513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Business/private employers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State or local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Federal government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Employment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Labor unions or join apprenticeship committees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3697B-ED0C-4FD9-ACB9-CE38BEF727F7}"/>
              </a:ext>
            </a:extLst>
          </p:cNvPr>
          <p:cNvSpPr txBox="1"/>
          <p:nvPr/>
        </p:nvSpPr>
        <p:spPr>
          <a:xfrm>
            <a:off x="2872292" y="6180892"/>
            <a:ext cx="93276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accent3"/>
                </a:solidFill>
              </a:rPr>
              <a:t>Employers must have 15+ employees to be covered by EEOC jurisdiction.</a:t>
            </a:r>
          </a:p>
          <a:p>
            <a:pPr algn="r"/>
            <a:r>
              <a:rPr lang="en-US" b="1" dirty="0">
                <a:solidFill>
                  <a:schemeClr val="accent3"/>
                </a:solidFill>
              </a:rPr>
              <a:t>*except the EPA</a:t>
            </a:r>
          </a:p>
        </p:txBody>
      </p:sp>
    </p:spTree>
    <p:extLst>
      <p:ext uri="{BB962C8B-B14F-4D97-AF65-F5344CB8AC3E}">
        <p14:creationId xmlns:p14="http://schemas.microsoft.com/office/powerpoint/2010/main" val="208600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9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1468B8-2E92-48FA-A124-AB74BC9B9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181" r="9092" b="14192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61" name="Rectangle 41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BF1F8D-2930-43A0-94E2-33A08ECC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Statute of Limitations</a:t>
            </a:r>
            <a:br>
              <a:rPr lang="en-US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61D17-9413-4BF5-A508-2FA038F0EE1B}"/>
              </a:ext>
            </a:extLst>
          </p:cNvPr>
          <p:cNvSpPr txBox="1"/>
          <p:nvPr/>
        </p:nvSpPr>
        <p:spPr>
          <a:xfrm>
            <a:off x="289248" y="2510395"/>
            <a:ext cx="6451109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800" dirty="0">
                <a:solidFill>
                  <a:srgbClr val="FFFFFF"/>
                </a:solidFill>
              </a:rPr>
              <a:t>Most EEOC Offices: 300 days from the date of harm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2800" dirty="0">
              <a:solidFill>
                <a:srgbClr val="FFFFFF"/>
              </a:solidFill>
            </a:endParaRPr>
          </a:p>
          <a:p>
            <a:pPr marL="285750"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2800" dirty="0">
                <a:solidFill>
                  <a:srgbClr val="FFFFFF"/>
                </a:solidFill>
              </a:rPr>
              <a:t>State Agencies: 180 days from the date of harm</a:t>
            </a:r>
          </a:p>
        </p:txBody>
      </p:sp>
      <p:sp>
        <p:nvSpPr>
          <p:cNvPr id="62" name="Rectangle 43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60024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F1D7602-6D2D-46C2-A7B2-434F3678D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539253-EA7C-41D9-9930-0923683AA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810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BDE34D-2F7A-457A-AA02-BB56B69A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123837"/>
            <a:ext cx="3073914" cy="4601183"/>
          </a:xfrm>
        </p:spPr>
        <p:txBody>
          <a:bodyPr>
            <a:normAutofit/>
          </a:bodyPr>
          <a:lstStyle/>
          <a:p>
            <a:pPr algn="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What is discrimination?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480" y="2085681"/>
            <a:ext cx="0" cy="268663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E3A662-5976-49BB-83BE-CE6F262CF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3580" y="1492758"/>
            <a:ext cx="6144367" cy="4317492"/>
          </a:xfrm>
        </p:spPr>
        <p:txBody>
          <a:bodyPr>
            <a:normAutofit/>
          </a:bodyPr>
          <a:lstStyle/>
          <a:p>
            <a:r>
              <a:rPr lang="en-US" dirty="0"/>
              <a:t>Adverse employment action due to an applicant or employee’s protected status or for engaging in a protected activity: </a:t>
            </a:r>
          </a:p>
          <a:p>
            <a:pPr lvl="1"/>
            <a:r>
              <a:rPr lang="en-US" dirty="0"/>
              <a:t>Discipline</a:t>
            </a:r>
          </a:p>
          <a:p>
            <a:pPr lvl="1"/>
            <a:r>
              <a:rPr lang="en-US" dirty="0"/>
              <a:t>Termination</a:t>
            </a:r>
          </a:p>
          <a:p>
            <a:pPr lvl="1"/>
            <a:r>
              <a:rPr lang="en-US" dirty="0"/>
              <a:t>Wage disparity</a:t>
            </a:r>
          </a:p>
          <a:p>
            <a:pPr lvl="1"/>
            <a:r>
              <a:rPr lang="en-US" dirty="0"/>
              <a:t>Denied a reasonable accommodation</a:t>
            </a:r>
          </a:p>
          <a:p>
            <a:pPr lvl="1"/>
            <a:r>
              <a:rPr lang="en-US" dirty="0"/>
              <a:t>Harassment</a:t>
            </a:r>
          </a:p>
          <a:p>
            <a:pPr lvl="1"/>
            <a:r>
              <a:rPr lang="en-US" dirty="0"/>
              <a:t>Constructive discharge</a:t>
            </a:r>
          </a:p>
          <a:p>
            <a:r>
              <a:rPr lang="en-US" dirty="0"/>
              <a:t>Protected activity:</a:t>
            </a:r>
          </a:p>
          <a:p>
            <a:pPr lvl="1"/>
            <a:r>
              <a:rPr lang="en-US" dirty="0"/>
              <a:t>Filing an internal complaint</a:t>
            </a:r>
          </a:p>
          <a:p>
            <a:pPr lvl="1"/>
            <a:r>
              <a:rPr lang="en-US" dirty="0"/>
              <a:t>Filing a charge with the EEOC or MDCR</a:t>
            </a:r>
          </a:p>
          <a:p>
            <a:pPr lvl="1"/>
            <a:r>
              <a:rPr lang="en-US" dirty="0"/>
              <a:t>Participating in an investigation as a witness 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24529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FBB8FC4BC9F148B678E4F02AE876F5" ma:contentTypeVersion="12" ma:contentTypeDescription="Create a new document." ma:contentTypeScope="" ma:versionID="debfb0a73772dddbc55330e54d75fdf5">
  <xsd:schema xmlns:xsd="http://www.w3.org/2001/XMLSchema" xmlns:xs="http://www.w3.org/2001/XMLSchema" xmlns:p="http://schemas.microsoft.com/office/2006/metadata/properties" xmlns:ns3="d626d17a-24ff-4d77-b660-ed608d3a9b56" xmlns:ns4="c7135590-55c8-49ad-97ee-d788b6319881" targetNamespace="http://schemas.microsoft.com/office/2006/metadata/properties" ma:root="true" ma:fieldsID="4c52738bfacf3f23317e096c37b7513f" ns3:_="" ns4:_="">
    <xsd:import namespace="d626d17a-24ff-4d77-b660-ed608d3a9b56"/>
    <xsd:import namespace="c7135590-55c8-49ad-97ee-d788b631988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6d17a-24ff-4d77-b660-ed608d3a9b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35590-55c8-49ad-97ee-d788b631988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D291300-AEA2-46FC-9703-770EB9079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6d17a-24ff-4d77-b660-ed608d3a9b56"/>
    <ds:schemaRef ds:uri="c7135590-55c8-49ad-97ee-d788b63198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F6E74F-A568-42CE-93EC-0897AF576C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C613A5-04C8-4499-B48B-1C86C35E9A53}">
  <ds:schemaRefs>
    <ds:schemaRef ds:uri="http://purl.org/dc/dcmitype/"/>
    <ds:schemaRef ds:uri="http://purl.org/dc/terms/"/>
    <ds:schemaRef ds:uri="http://www.w3.org/XML/1998/namespace"/>
    <ds:schemaRef ds:uri="d626d17a-24ff-4d77-b660-ed608d3a9b56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c7135590-55c8-49ad-97ee-d788b6319881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280</TotalTime>
  <Words>817</Words>
  <Application>Microsoft Office PowerPoint</Application>
  <PresentationFormat>Widescreen</PresentationFormat>
  <Paragraphs>148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Wingdings 2</vt:lpstr>
      <vt:lpstr>Frame</vt:lpstr>
      <vt:lpstr>Overview of the U.S. Equal Employment Opportunity Commission </vt:lpstr>
      <vt:lpstr>Training Objectives</vt:lpstr>
      <vt:lpstr>U.S. Equal Employment Opportunity Commission</vt:lpstr>
      <vt:lpstr>PowerPoint Presentation</vt:lpstr>
      <vt:lpstr>EEOC Jurisdiction</vt:lpstr>
      <vt:lpstr>Federal v. State Law</vt:lpstr>
      <vt:lpstr>Who is covered?</vt:lpstr>
      <vt:lpstr>Statute of Limitations </vt:lpstr>
      <vt:lpstr>What is discrimination?</vt:lpstr>
      <vt:lpstr>Disparate Treatment vs. Adverse Impact</vt:lpstr>
      <vt:lpstr>Elements of Harassment</vt:lpstr>
      <vt:lpstr>Harassment is Significantly Underreported</vt:lpstr>
      <vt:lpstr>Reasonable Accommodation</vt:lpstr>
      <vt:lpstr>Reasonable Accommodation Under the ADA</vt:lpstr>
      <vt:lpstr>Retaliation</vt:lpstr>
      <vt:lpstr>PowerPoint Presentation</vt:lpstr>
      <vt:lpstr>Strategic Enforcement Plan  2017-2021</vt:lpstr>
      <vt:lpstr>Best Practices</vt:lpstr>
      <vt:lpstr>Contact the EEOC!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EEOC Intake Process</dc:title>
  <dc:creator>ALEXA MOORE</dc:creator>
  <cp:lastModifiedBy>ALEXA MOORE</cp:lastModifiedBy>
  <cp:revision>1</cp:revision>
  <dcterms:created xsi:type="dcterms:W3CDTF">2020-05-14T13:30:05Z</dcterms:created>
  <dcterms:modified xsi:type="dcterms:W3CDTF">2020-07-28T20:04:56Z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0x01010075FBB8FC4BC9F148B678E4F02AE876F5</vt:lpwstr>
  </property>
</Properties>
</file>