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theme/themeOverride5.xml" ContentType="application/vnd.openxmlformats-officedocument.themeOverr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8.xml" ContentType="application/vnd.openxmlformats-officedocument.themeOverr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9.xml" ContentType="application/vnd.openxmlformats-officedocument.themeOverride+xml"/>
  <Override PartName="/ppt/theme/themeOverride10.xml" ContentType="application/vnd.openxmlformats-officedocument.themeOverr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1.xml" ContentType="application/vnd.openxmlformats-officedocument.themeOverr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2.xml" ContentType="application/vnd.openxmlformats-officedocument.themeOverr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3.xml" ContentType="application/vnd.openxmlformats-officedocument.themeOverr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4.xml" ContentType="application/vnd.openxmlformats-officedocument.themeOverride+xml"/>
  <Override PartName="/ppt/theme/themeOverride15.xml" ContentType="application/vnd.openxmlformats-officedocument.themeOverr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16.xml" ContentType="application/vnd.openxmlformats-officedocument.themeOverr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17.xml" ContentType="application/vnd.openxmlformats-officedocument.themeOverride+xml"/>
  <Override PartName="/ppt/theme/themeOverride18.xml" ContentType="application/vnd.openxmlformats-officedocument.themeOverr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19.xml" ContentType="application/vnd.openxmlformats-officedocument.themeOverride+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20.xml" ContentType="application/vnd.openxmlformats-officedocument.themeOverride+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heme/themeOverride21.xml" ContentType="application/vnd.openxmlformats-officedocument.themeOverr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Override22.xml" ContentType="application/vnd.openxmlformats-officedocument.themeOverride+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heme/themeOverride23.xml" ContentType="application/vnd.openxmlformats-officedocument.themeOverride+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heme/themeOverride24.xml" ContentType="application/vnd.openxmlformats-officedocument.themeOverride+xml"/>
  <Override PartName="/ppt/theme/themeOverride25.xml" ContentType="application/vnd.openxmlformats-officedocument.themeOverride+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heme/themeOverride26.xml" ContentType="application/vnd.openxmlformats-officedocument.themeOverride+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heme/themeOverride27.xml" ContentType="application/vnd.openxmlformats-officedocument.themeOverride+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heme/themeOverride28.xml" ContentType="application/vnd.openxmlformats-officedocument.themeOverride+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heme/themeOverride29.xml" ContentType="application/vnd.openxmlformats-officedocument.themeOverride+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heme/themeOverride30.xml" ContentType="application/vnd.openxmlformats-officedocument.themeOverride+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heme/themeOverride31.xml" ContentType="application/vnd.openxmlformats-officedocument.themeOverride+xml"/>
  <Override PartName="/ppt/notesSlides/notesSlide26.xml" ContentType="application/vnd.openxmlformats-officedocument.presentationml.notesSlide+xml"/>
  <Override PartName="/ppt/theme/themeOverride32.xml" ContentType="application/vnd.openxmlformats-officedocument.themeOverride+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heme/themeOverride33.xml" ContentType="application/vnd.openxmlformats-officedocument.themeOverride+xml"/>
  <Override PartName="/ppt/notesSlides/notesSlide2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heme/themeOverride34.xml" ContentType="application/vnd.openxmlformats-officedocument.themeOverride+xml"/>
  <Override PartName="/ppt/notesSlides/notesSlide2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heme/themeOverride35.xml" ContentType="application/vnd.openxmlformats-officedocument.themeOverride+xml"/>
  <Override PartName="/ppt/notesSlides/notesSlide3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heme/themeOverride36.xml" ContentType="application/vnd.openxmlformats-officedocument.themeOverride+xml"/>
  <Override PartName="/ppt/notesSlides/notesSlide3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heme/themeOverride37.xml" ContentType="application/vnd.openxmlformats-officedocument.themeOverride+xml"/>
  <Override PartName="/ppt/notesSlides/notesSlide32.xml" ContentType="application/vnd.openxmlformats-officedocument.presentationml.notesSlide+xml"/>
  <Override PartName="/ppt/theme/themeOverride38.xml" ContentType="application/vnd.openxmlformats-officedocument.themeOverride+xml"/>
  <Override PartName="/ppt/notesSlides/notesSlide3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heme/themeOverride39.xml" ContentType="application/vnd.openxmlformats-officedocument.themeOverride+xml"/>
  <Override PartName="/ppt/notesSlides/notesSlide3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heme/themeOverride40.xml" ContentType="application/vnd.openxmlformats-officedocument.themeOverride+xml"/>
  <Override PartName="/ppt/notesSlides/notesSlide3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heme/themeOverride41.xml" ContentType="application/vnd.openxmlformats-officedocument.themeOverride+xml"/>
  <Override PartName="/ppt/notesSlides/notesSlide3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theme/themeOverride42.xml" ContentType="application/vnd.openxmlformats-officedocument.themeOverride+xml"/>
  <Override PartName="/ppt/notesSlides/notesSlide3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theme/themeOverride4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sldIdLst>
    <p:sldId id="292" r:id="rId5"/>
    <p:sldId id="336" r:id="rId6"/>
    <p:sldId id="337" r:id="rId7"/>
    <p:sldId id="373" r:id="rId8"/>
    <p:sldId id="310" r:id="rId9"/>
    <p:sldId id="371" r:id="rId10"/>
    <p:sldId id="363" r:id="rId11"/>
    <p:sldId id="362" r:id="rId12"/>
    <p:sldId id="378" r:id="rId13"/>
    <p:sldId id="345" r:id="rId14"/>
    <p:sldId id="342" r:id="rId15"/>
    <p:sldId id="344" r:id="rId16"/>
    <p:sldId id="343" r:id="rId17"/>
    <p:sldId id="379" r:id="rId18"/>
    <p:sldId id="317" r:id="rId19"/>
    <p:sldId id="318" r:id="rId20"/>
    <p:sldId id="377" r:id="rId21"/>
    <p:sldId id="370" r:id="rId22"/>
    <p:sldId id="353" r:id="rId23"/>
    <p:sldId id="321" r:id="rId24"/>
    <p:sldId id="354" r:id="rId25"/>
    <p:sldId id="355" r:id="rId26"/>
    <p:sldId id="356" r:id="rId27"/>
    <p:sldId id="376" r:id="rId28"/>
    <p:sldId id="380" r:id="rId29"/>
    <p:sldId id="385" r:id="rId30"/>
    <p:sldId id="384" r:id="rId31"/>
    <p:sldId id="383" r:id="rId32"/>
    <p:sldId id="382" r:id="rId33"/>
    <p:sldId id="381" r:id="rId34"/>
    <p:sldId id="375" r:id="rId35"/>
    <p:sldId id="368" r:id="rId36"/>
    <p:sldId id="367" r:id="rId37"/>
    <p:sldId id="366" r:id="rId38"/>
    <p:sldId id="365" r:id="rId39"/>
    <p:sldId id="364" r:id="rId40"/>
    <p:sldId id="374" r:id="rId41"/>
    <p:sldId id="350" r:id="rId42"/>
    <p:sldId id="352" r:id="rId43"/>
    <p:sldId id="347" r:id="rId44"/>
    <p:sldId id="351" r:id="rId45"/>
    <p:sldId id="349" r:id="rId46"/>
    <p:sldId id="37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91" d="100"/>
          <a:sy n="91" d="100"/>
        </p:scale>
        <p:origin x="135"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diagrams/_rels/data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diagrams/_rels/data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diagrams/_rels/data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diagrams/_rels/data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09919-36B5-4162-8899-417A9F93473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Origins of Council-Manager Government</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Legal Basis of Council-Manager Government</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Commissioner</a:t>
          </a:r>
          <a:br>
            <a:rPr lang="en-US" dirty="0"/>
          </a:br>
          <a:r>
            <a:rPr lang="en-US" dirty="0"/>
            <a:t> Roles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0795B114-8A8D-4CCC-94E7-587D656F0A32}">
      <dgm:prSet/>
      <dgm:spPr/>
      <dgm:t>
        <a:bodyPr/>
        <a:lstStyle/>
        <a:p>
          <a:r>
            <a:rPr lang="en-US" dirty="0"/>
            <a:t>Manager</a:t>
          </a:r>
          <a:br>
            <a:rPr lang="en-US" dirty="0"/>
          </a:br>
          <a:r>
            <a:rPr lang="en-US" dirty="0"/>
            <a:t>Duties</a:t>
          </a:r>
        </a:p>
      </dgm:t>
    </dgm:pt>
    <dgm:pt modelId="{A065B37B-97D8-4B19-83C3-A2CB2DB4F3D4}" type="parTrans" cxnId="{F32D6840-C0BE-4422-9D3C-73D86946BAA6}">
      <dgm:prSet/>
      <dgm:spPr/>
      <dgm:t>
        <a:bodyPr/>
        <a:lstStyle/>
        <a:p>
          <a:endParaRPr lang="en-US"/>
        </a:p>
      </dgm:t>
    </dgm:pt>
    <dgm:pt modelId="{87E4F144-D412-412A-A33E-D350FEEB64D2}" type="sibTrans" cxnId="{F32D6840-C0BE-4422-9D3C-73D86946BAA6}">
      <dgm:prSet phldrT="04" phldr="0"/>
      <dgm:spPr/>
      <dgm:t>
        <a:bodyPr/>
        <a:lstStyle/>
        <a:p>
          <a:endParaRPr lang="en-US"/>
        </a:p>
      </dgm:t>
    </dgm:pt>
    <dgm:pt modelId="{9CC0E174-2579-4C71-BD2B-FC87241C69B6}">
      <dgm:prSet/>
      <dgm:spPr/>
      <dgm:t>
        <a:bodyPr/>
        <a:lstStyle/>
        <a:p>
          <a:r>
            <a:rPr lang="en-US" dirty="0"/>
            <a:t>Productive Commissioner/</a:t>
          </a:r>
          <a:br>
            <a:rPr lang="en-US" dirty="0"/>
          </a:br>
          <a:r>
            <a:rPr lang="en-US" dirty="0"/>
            <a:t>Manager</a:t>
          </a:r>
          <a:br>
            <a:rPr lang="en-US" dirty="0"/>
          </a:br>
          <a:r>
            <a:rPr lang="en-US" dirty="0"/>
            <a:t>Relations</a:t>
          </a:r>
        </a:p>
      </dgm:t>
    </dgm:pt>
    <dgm:pt modelId="{E4DC08CC-EFCA-4ABC-ABA6-AB1001A397FD}" type="parTrans" cxnId="{7D27FAE3-8F20-4EEF-B20F-ACCCE9915475}">
      <dgm:prSet/>
      <dgm:spPr/>
      <dgm:t>
        <a:bodyPr/>
        <a:lstStyle/>
        <a:p>
          <a:endParaRPr lang="en-US"/>
        </a:p>
      </dgm:t>
    </dgm:pt>
    <dgm:pt modelId="{9811BCCC-5E2E-4FBA-9BA7-0FFF038688EF}" type="sibTrans" cxnId="{7D27FAE3-8F20-4EEF-B20F-ACCCE9915475}">
      <dgm:prSet phldrT="05" phldr="0"/>
      <dgm:spPr/>
      <dgm:t>
        <a:bodyPr/>
        <a:lstStyle/>
        <a:p>
          <a:endParaRPr lang="en-US"/>
        </a:p>
      </dgm:t>
    </dgm:pt>
    <dgm:pt modelId="{BB1C4D42-DA11-4908-901E-67B248B1142D}">
      <dgm:prSet/>
      <dgm:spPr/>
      <dgm:t>
        <a:bodyPr/>
        <a:lstStyle/>
        <a:p>
          <a:r>
            <a:rPr lang="en-US" dirty="0"/>
            <a:t>Commissioner</a:t>
          </a:r>
          <a:br>
            <a:rPr lang="en-US" dirty="0"/>
          </a:br>
          <a:r>
            <a:rPr lang="en-US" dirty="0"/>
            <a:t>Effectiveness</a:t>
          </a:r>
        </a:p>
      </dgm:t>
    </dgm:pt>
    <dgm:pt modelId="{6F1CCF7B-087F-4264-B0E8-772796516FD5}" type="parTrans" cxnId="{97803D2D-3107-40A8-9516-4251BF997447}">
      <dgm:prSet/>
      <dgm:spPr/>
      <dgm:t>
        <a:bodyPr/>
        <a:lstStyle/>
        <a:p>
          <a:endParaRPr lang="en-US"/>
        </a:p>
      </dgm:t>
    </dgm:pt>
    <dgm:pt modelId="{6B6F4F16-98A2-4C9A-98D5-8B737AFC6040}" type="sibTrans" cxnId="{97803D2D-3107-40A8-9516-4251BF997447}">
      <dgm:prSet phldrT="06" phldr="0"/>
      <dgm:spPr/>
      <dgm:t>
        <a:bodyPr/>
        <a:lstStyle/>
        <a:p>
          <a:endParaRPr lang="en-US"/>
        </a:p>
      </dgm:t>
    </dgm:pt>
    <dgm:pt modelId="{433EF7B6-52EC-4B4F-BDA2-EC420491817B}">
      <dgm:prSet/>
      <dgm:spPr/>
      <dgm:t>
        <a:bodyPr/>
        <a:lstStyle/>
        <a:p>
          <a:r>
            <a:rPr lang="en-US" dirty="0"/>
            <a:t>Principles of Public Administration</a:t>
          </a:r>
        </a:p>
      </dgm:t>
    </dgm:pt>
    <dgm:pt modelId="{763BB9BB-8D7C-4F21-B9AC-7DC103C143BB}" type="parTrans" cxnId="{DD55F622-9BBE-4CBB-97BA-285DBD2A7EBC}">
      <dgm:prSet/>
      <dgm:spPr/>
      <dgm:t>
        <a:bodyPr/>
        <a:lstStyle/>
        <a:p>
          <a:endParaRPr lang="en-US"/>
        </a:p>
      </dgm:t>
    </dgm:pt>
    <dgm:pt modelId="{EC8C5B05-B153-4E79-B8ED-FC15EC0C46F6}" type="sibTrans" cxnId="{DD55F622-9BBE-4CBB-97BA-285DBD2A7EBC}">
      <dgm:prSet/>
      <dgm:spPr/>
      <dgm:t>
        <a:bodyPr/>
        <a:lstStyle/>
        <a:p>
          <a:endParaRPr lang="en-US"/>
        </a:p>
      </dgm:t>
    </dgm:pt>
    <dgm:pt modelId="{D406D9B1-C8EA-470F-A788-159B35085E72}" type="pres">
      <dgm:prSet presAssocID="{15509919-36B5-4162-8899-417A9F93473B}" presName="diagram" presStyleCnt="0">
        <dgm:presLayoutVars>
          <dgm:dir/>
          <dgm:resizeHandles val="exact"/>
        </dgm:presLayoutVars>
      </dgm:prSet>
      <dgm:spPr/>
    </dgm:pt>
    <dgm:pt modelId="{4AB7CC14-95F5-4D25-B38B-745762739C6C}" type="pres">
      <dgm:prSet presAssocID="{AAF9DEE3-8444-4CA1-8BC2-D834D3ED6C74}" presName="node" presStyleLbl="node1" presStyleIdx="0" presStyleCnt="7">
        <dgm:presLayoutVars>
          <dgm:bulletEnabled val="1"/>
        </dgm:presLayoutVars>
      </dgm:prSet>
      <dgm:spPr/>
    </dgm:pt>
    <dgm:pt modelId="{1925A8EF-BBF8-43FD-8359-EE03E7EBDC56}" type="pres">
      <dgm:prSet presAssocID="{23210C7F-6847-491E-BE1F-A79529AF2B8B}" presName="sibTrans" presStyleCnt="0"/>
      <dgm:spPr/>
    </dgm:pt>
    <dgm:pt modelId="{D71BB8B8-CB99-4E83-BADD-C1167B657D61}" type="pres">
      <dgm:prSet presAssocID="{433EF7B6-52EC-4B4F-BDA2-EC420491817B}" presName="node" presStyleLbl="node1" presStyleIdx="1" presStyleCnt="7">
        <dgm:presLayoutVars>
          <dgm:bulletEnabled val="1"/>
        </dgm:presLayoutVars>
      </dgm:prSet>
      <dgm:spPr/>
    </dgm:pt>
    <dgm:pt modelId="{0506BF08-B6DE-42B0-86D7-1BE2FD54237E}" type="pres">
      <dgm:prSet presAssocID="{EC8C5B05-B153-4E79-B8ED-FC15EC0C46F6}" presName="sibTrans" presStyleCnt="0"/>
      <dgm:spPr/>
    </dgm:pt>
    <dgm:pt modelId="{93B8B9E3-438B-4018-9829-2D180463EE17}" type="pres">
      <dgm:prSet presAssocID="{B2B879BD-3840-400C-92BD-B2C2383358D7}" presName="node" presStyleLbl="node1" presStyleIdx="2" presStyleCnt="7">
        <dgm:presLayoutVars>
          <dgm:bulletEnabled val="1"/>
        </dgm:presLayoutVars>
      </dgm:prSet>
      <dgm:spPr/>
    </dgm:pt>
    <dgm:pt modelId="{59B4FE41-D283-474C-AB26-799DD99C8E59}" type="pres">
      <dgm:prSet presAssocID="{FBAA44FF-54DE-45C8-9FAC-512C40277233}" presName="sibTrans" presStyleCnt="0"/>
      <dgm:spPr/>
    </dgm:pt>
    <dgm:pt modelId="{828567A2-D0D4-4B7B-84E7-0FF773E1CDB1}" type="pres">
      <dgm:prSet presAssocID="{CA9D674E-4FF1-45DC-82E4-0B2DB6A5363F}" presName="node" presStyleLbl="node1" presStyleIdx="3" presStyleCnt="7">
        <dgm:presLayoutVars>
          <dgm:bulletEnabled val="1"/>
        </dgm:presLayoutVars>
      </dgm:prSet>
      <dgm:spPr/>
    </dgm:pt>
    <dgm:pt modelId="{694DD5E5-8DFF-4D93-ABE6-E340BB2FA678}" type="pres">
      <dgm:prSet presAssocID="{196DA4DC-9DD2-4A39-8A3A-D367BFE5A8BA}" presName="sibTrans" presStyleCnt="0"/>
      <dgm:spPr/>
    </dgm:pt>
    <dgm:pt modelId="{4D4AA980-E39C-4849-BFE6-F48238D2CE2E}" type="pres">
      <dgm:prSet presAssocID="{0795B114-8A8D-4CCC-94E7-587D656F0A32}" presName="node" presStyleLbl="node1" presStyleIdx="4" presStyleCnt="7">
        <dgm:presLayoutVars>
          <dgm:bulletEnabled val="1"/>
        </dgm:presLayoutVars>
      </dgm:prSet>
      <dgm:spPr/>
    </dgm:pt>
    <dgm:pt modelId="{16BBCCFC-E669-45C6-93D0-66C966599518}" type="pres">
      <dgm:prSet presAssocID="{87E4F144-D412-412A-A33E-D350FEEB64D2}" presName="sibTrans" presStyleCnt="0"/>
      <dgm:spPr/>
    </dgm:pt>
    <dgm:pt modelId="{4B88CB1A-7F7E-4D3B-939E-E15EA0725597}" type="pres">
      <dgm:prSet presAssocID="{9CC0E174-2579-4C71-BD2B-FC87241C69B6}" presName="node" presStyleLbl="node1" presStyleIdx="5" presStyleCnt="7">
        <dgm:presLayoutVars>
          <dgm:bulletEnabled val="1"/>
        </dgm:presLayoutVars>
      </dgm:prSet>
      <dgm:spPr/>
    </dgm:pt>
    <dgm:pt modelId="{F97F3A78-D539-4D5C-901C-0EC32609D37E}" type="pres">
      <dgm:prSet presAssocID="{9811BCCC-5E2E-4FBA-9BA7-0FFF038688EF}" presName="sibTrans" presStyleCnt="0"/>
      <dgm:spPr/>
    </dgm:pt>
    <dgm:pt modelId="{49BF865B-2D86-4AEA-8629-C2E2CB539A5C}" type="pres">
      <dgm:prSet presAssocID="{BB1C4D42-DA11-4908-901E-67B248B1142D}" presName="node" presStyleLbl="node1" presStyleIdx="6" presStyleCnt="7">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9087531B-7309-44C5-A3BA-8A24E2F439A6}" type="presOf" srcId="{B2B879BD-3840-400C-92BD-B2C2383358D7}" destId="{93B8B9E3-438B-4018-9829-2D180463EE17}" srcOrd="0" destOrd="0" presId="urn:microsoft.com/office/officeart/2005/8/layout/default"/>
    <dgm:cxn modelId="{DD55F622-9BBE-4CBB-97BA-285DBD2A7EBC}" srcId="{15509919-36B5-4162-8899-417A9F93473B}" destId="{433EF7B6-52EC-4B4F-BDA2-EC420491817B}" srcOrd="1" destOrd="0" parTransId="{763BB9BB-8D7C-4F21-B9AC-7DC103C143BB}" sibTransId="{EC8C5B05-B153-4E79-B8ED-FC15EC0C46F6}"/>
    <dgm:cxn modelId="{8094CF27-E6A6-4292-8107-0A27B4833947}" type="presOf" srcId="{0795B114-8A8D-4CCC-94E7-587D656F0A32}" destId="{4D4AA980-E39C-4849-BFE6-F48238D2CE2E}" srcOrd="0" destOrd="0" presId="urn:microsoft.com/office/officeart/2005/8/layout/default"/>
    <dgm:cxn modelId="{97803D2D-3107-40A8-9516-4251BF997447}" srcId="{15509919-36B5-4162-8899-417A9F93473B}" destId="{BB1C4D42-DA11-4908-901E-67B248B1142D}" srcOrd="6" destOrd="0" parTransId="{6F1CCF7B-087F-4264-B0E8-772796516FD5}" sibTransId="{6B6F4F16-98A2-4C9A-98D5-8B737AFC6040}"/>
    <dgm:cxn modelId="{74C02B37-9888-402A-8033-E57028B62C99}" type="presOf" srcId="{433EF7B6-52EC-4B4F-BDA2-EC420491817B}" destId="{D71BB8B8-CB99-4E83-BADD-C1167B657D61}" srcOrd="0" destOrd="0" presId="urn:microsoft.com/office/officeart/2005/8/layout/default"/>
    <dgm:cxn modelId="{6B52CA37-6178-42B0-B5DA-659245920722}" type="presOf" srcId="{9CC0E174-2579-4C71-BD2B-FC87241C69B6}" destId="{4B88CB1A-7F7E-4D3B-939E-E15EA0725597}" srcOrd="0" destOrd="0" presId="urn:microsoft.com/office/officeart/2005/8/layout/default"/>
    <dgm:cxn modelId="{C5BD0B3A-2D82-4EC1-9975-05076C4418DA}" srcId="{15509919-36B5-4162-8899-417A9F93473B}" destId="{CA9D674E-4FF1-45DC-82E4-0B2DB6A5363F}" srcOrd="3" destOrd="0" parTransId="{F1F10F9B-925A-4787-9D00-91106497A02E}" sibTransId="{196DA4DC-9DD2-4A39-8A3A-D367BFE5A8BA}"/>
    <dgm:cxn modelId="{F32D6840-C0BE-4422-9D3C-73D86946BAA6}" srcId="{15509919-36B5-4162-8899-417A9F93473B}" destId="{0795B114-8A8D-4CCC-94E7-587D656F0A32}" srcOrd="4" destOrd="0" parTransId="{A065B37B-97D8-4B19-83C3-A2CB2DB4F3D4}" sibTransId="{87E4F144-D412-412A-A33E-D350FEEB64D2}"/>
    <dgm:cxn modelId="{7488A6A2-0DD6-4E7F-9719-6CF072A9215A}" type="presOf" srcId="{15509919-36B5-4162-8899-417A9F93473B}" destId="{D406D9B1-C8EA-470F-A788-159B35085E72}" srcOrd="0" destOrd="0" presId="urn:microsoft.com/office/officeart/2005/8/layout/default"/>
    <dgm:cxn modelId="{CAAE85A9-43C9-47D8-93BD-CC459A614937}" type="presOf" srcId="{AAF9DEE3-8444-4CA1-8BC2-D834D3ED6C74}" destId="{4AB7CC14-95F5-4D25-B38B-745762739C6C}" srcOrd="0" destOrd="0" presId="urn:microsoft.com/office/officeart/2005/8/layout/default"/>
    <dgm:cxn modelId="{6222B8B3-B6A5-4D51-979A-12433105BDBD}" type="presOf" srcId="{CA9D674E-4FF1-45DC-82E4-0B2DB6A5363F}" destId="{828567A2-D0D4-4B7B-84E7-0FF773E1CDB1}" srcOrd="0" destOrd="0" presId="urn:microsoft.com/office/officeart/2005/8/layout/default"/>
    <dgm:cxn modelId="{42CDCACA-F394-4044-BBF6-522A0005ABCB}" srcId="{15509919-36B5-4162-8899-417A9F93473B}" destId="{B2B879BD-3840-400C-92BD-B2C2383358D7}" srcOrd="2" destOrd="0" parTransId="{09440D86-F3E6-4A3C-9E78-1AFC56348641}" sibTransId="{FBAA44FF-54DE-45C8-9FAC-512C40277233}"/>
    <dgm:cxn modelId="{7D27FAE3-8F20-4EEF-B20F-ACCCE9915475}" srcId="{15509919-36B5-4162-8899-417A9F93473B}" destId="{9CC0E174-2579-4C71-BD2B-FC87241C69B6}" srcOrd="5" destOrd="0" parTransId="{E4DC08CC-EFCA-4ABC-ABA6-AB1001A397FD}" sibTransId="{9811BCCC-5E2E-4FBA-9BA7-0FFF038688EF}"/>
    <dgm:cxn modelId="{EE9A62E8-5C2B-45CB-ACA5-F1E56D285D03}" type="presOf" srcId="{BB1C4D42-DA11-4908-901E-67B248B1142D}" destId="{49BF865B-2D86-4AEA-8629-C2E2CB539A5C}" srcOrd="0" destOrd="0" presId="urn:microsoft.com/office/officeart/2005/8/layout/default"/>
    <dgm:cxn modelId="{60A2FA90-9C9D-4234-91F8-9F9EE97CDD4B}" type="presParOf" srcId="{D406D9B1-C8EA-470F-A788-159B35085E72}" destId="{4AB7CC14-95F5-4D25-B38B-745762739C6C}" srcOrd="0" destOrd="0" presId="urn:microsoft.com/office/officeart/2005/8/layout/default"/>
    <dgm:cxn modelId="{45417414-E9B3-4216-B58C-F2E6CECBF5E5}" type="presParOf" srcId="{D406D9B1-C8EA-470F-A788-159B35085E72}" destId="{1925A8EF-BBF8-43FD-8359-EE03E7EBDC56}" srcOrd="1" destOrd="0" presId="urn:microsoft.com/office/officeart/2005/8/layout/default"/>
    <dgm:cxn modelId="{3AE556FF-6602-4E5E-B89E-4683E00C588D}" type="presParOf" srcId="{D406D9B1-C8EA-470F-A788-159B35085E72}" destId="{D71BB8B8-CB99-4E83-BADD-C1167B657D61}" srcOrd="2" destOrd="0" presId="urn:microsoft.com/office/officeart/2005/8/layout/default"/>
    <dgm:cxn modelId="{E8C5565C-81C9-41FE-A81F-E15D4F38975A}" type="presParOf" srcId="{D406D9B1-C8EA-470F-A788-159B35085E72}" destId="{0506BF08-B6DE-42B0-86D7-1BE2FD54237E}" srcOrd="3" destOrd="0" presId="urn:microsoft.com/office/officeart/2005/8/layout/default"/>
    <dgm:cxn modelId="{2EA40220-BFF9-4284-ACE3-DA1E5F350CE7}" type="presParOf" srcId="{D406D9B1-C8EA-470F-A788-159B35085E72}" destId="{93B8B9E3-438B-4018-9829-2D180463EE17}" srcOrd="4" destOrd="0" presId="urn:microsoft.com/office/officeart/2005/8/layout/default"/>
    <dgm:cxn modelId="{A93ACF62-55FC-4A8B-9F06-A39A5F2E0E89}" type="presParOf" srcId="{D406D9B1-C8EA-470F-A788-159B35085E72}" destId="{59B4FE41-D283-474C-AB26-799DD99C8E59}" srcOrd="5" destOrd="0" presId="urn:microsoft.com/office/officeart/2005/8/layout/default"/>
    <dgm:cxn modelId="{F411E0D3-ED71-4C19-9D14-99B3F19B8663}" type="presParOf" srcId="{D406D9B1-C8EA-470F-A788-159B35085E72}" destId="{828567A2-D0D4-4B7B-84E7-0FF773E1CDB1}" srcOrd="6" destOrd="0" presId="urn:microsoft.com/office/officeart/2005/8/layout/default"/>
    <dgm:cxn modelId="{0D525422-C488-4C91-9FEC-CBAEB2F1FA85}" type="presParOf" srcId="{D406D9B1-C8EA-470F-A788-159B35085E72}" destId="{694DD5E5-8DFF-4D93-ABE6-E340BB2FA678}" srcOrd="7" destOrd="0" presId="urn:microsoft.com/office/officeart/2005/8/layout/default"/>
    <dgm:cxn modelId="{5DA5BCC3-3B4F-41D9-A692-0030445D86D3}" type="presParOf" srcId="{D406D9B1-C8EA-470F-A788-159B35085E72}" destId="{4D4AA980-E39C-4849-BFE6-F48238D2CE2E}" srcOrd="8" destOrd="0" presId="urn:microsoft.com/office/officeart/2005/8/layout/default"/>
    <dgm:cxn modelId="{82DB19CF-5FF1-4A91-97BC-66B9E71E8D4D}" type="presParOf" srcId="{D406D9B1-C8EA-470F-A788-159B35085E72}" destId="{16BBCCFC-E669-45C6-93D0-66C966599518}" srcOrd="9" destOrd="0" presId="urn:microsoft.com/office/officeart/2005/8/layout/default"/>
    <dgm:cxn modelId="{75CB7EA1-E048-419D-B8EB-D7BADE8A0659}" type="presParOf" srcId="{D406D9B1-C8EA-470F-A788-159B35085E72}" destId="{4B88CB1A-7F7E-4D3B-939E-E15EA0725597}" srcOrd="10" destOrd="0" presId="urn:microsoft.com/office/officeart/2005/8/layout/default"/>
    <dgm:cxn modelId="{7570134C-F0C2-467C-AE28-9DC7C74D581B}" type="presParOf" srcId="{D406D9B1-C8EA-470F-A788-159B35085E72}" destId="{F97F3A78-D539-4D5C-901C-0EC32609D37E}" srcOrd="11" destOrd="0" presId="urn:microsoft.com/office/officeart/2005/8/layout/default"/>
    <dgm:cxn modelId="{82C7E0F0-4EB0-4DDF-A897-454DDE4168CE}" type="presParOf" srcId="{D406D9B1-C8EA-470F-A788-159B35085E72}" destId="{49BF865B-2D86-4AEA-8629-C2E2CB539A5C}"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509919-36B5-4162-8899-417A9F9347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F9DEE3-8444-4CA1-8BC2-D834D3ED6C74}">
      <dgm:prSet/>
      <dgm:spPr/>
      <dgm:t>
        <a:bodyPr/>
        <a:lstStyle/>
        <a:p>
          <a:pPr>
            <a:lnSpc>
              <a:spcPct val="100000"/>
            </a:lnSpc>
          </a:pPr>
          <a:r>
            <a:rPr lang="en-US" dirty="0"/>
            <a:t>Michigan Constitution </a:t>
          </a:r>
          <a:br>
            <a:rPr lang="en-US" dirty="0"/>
          </a:br>
          <a:r>
            <a:rPr lang="en-US" dirty="0"/>
            <a:t>of 1963</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pPr>
            <a:lnSpc>
              <a:spcPct val="100000"/>
            </a:lnSpc>
          </a:pPr>
          <a:r>
            <a:rPr lang="en-US" dirty="0"/>
            <a:t>Home </a:t>
          </a:r>
          <a:br>
            <a:rPr lang="en-US" dirty="0"/>
          </a:br>
          <a:r>
            <a:rPr lang="en-US" dirty="0"/>
            <a:t>Rule </a:t>
          </a:r>
          <a:br>
            <a:rPr lang="en-US" dirty="0"/>
          </a:br>
          <a:r>
            <a:rPr lang="en-US" dirty="0"/>
            <a:t>City </a:t>
          </a:r>
          <a:br>
            <a:rPr lang="en-US" dirty="0"/>
          </a:br>
          <a:r>
            <a:rPr lang="en-US" dirty="0"/>
            <a:t>Act</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pPr>
            <a:lnSpc>
              <a:spcPct val="100000"/>
            </a:lnSpc>
          </a:pPr>
          <a:r>
            <a:rPr lang="en-US" dirty="0"/>
            <a:t>[city name]</a:t>
          </a:r>
          <a:br>
            <a:rPr lang="en-US" dirty="0"/>
          </a:br>
          <a:r>
            <a:rPr lang="en-US" dirty="0"/>
            <a:t>Charter &amp;</a:t>
          </a:r>
          <a:br>
            <a:rPr lang="en-US" dirty="0"/>
          </a:br>
          <a:r>
            <a:rPr lang="en-US" dirty="0"/>
            <a:t>Code of Ordinances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2D6CC089-B726-44DA-A44B-99EF5D59AFBE}" type="pres">
      <dgm:prSet presAssocID="{15509919-36B5-4162-8899-417A9F93473B}" presName="root" presStyleCnt="0">
        <dgm:presLayoutVars>
          <dgm:dir/>
          <dgm:resizeHandles val="exact"/>
        </dgm:presLayoutVars>
      </dgm:prSet>
      <dgm:spPr/>
    </dgm:pt>
    <dgm:pt modelId="{9C2275D9-2737-4559-A636-67BA33F77FDB}" type="pres">
      <dgm:prSet presAssocID="{AAF9DEE3-8444-4CA1-8BC2-D834D3ED6C74}" presName="compNode" presStyleCnt="0"/>
      <dgm:spPr/>
    </dgm:pt>
    <dgm:pt modelId="{94FDD70F-DBC8-4A59-812D-F81C299CC64C}" type="pres">
      <dgm:prSet presAssocID="{AAF9DEE3-8444-4CA1-8BC2-D834D3ED6C74}" presName="bgRect" presStyleLbl="bgShp" presStyleIdx="0" presStyleCnt="3"/>
      <dgm:spPr/>
    </dgm:pt>
    <dgm:pt modelId="{18CA77D8-8451-4931-B5AF-A285B3315282}" type="pres">
      <dgm:prSet presAssocID="{AAF9DEE3-8444-4CA1-8BC2-D834D3ED6C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3EB2E782-2A05-4B77-8477-0AF8359CAB9A}" type="pres">
      <dgm:prSet presAssocID="{AAF9DEE3-8444-4CA1-8BC2-D834D3ED6C74}" presName="spaceRect" presStyleCnt="0"/>
      <dgm:spPr/>
    </dgm:pt>
    <dgm:pt modelId="{539018FE-2313-42F1-98D7-7AD9833B4CC2}" type="pres">
      <dgm:prSet presAssocID="{AAF9DEE3-8444-4CA1-8BC2-D834D3ED6C74}" presName="parTx" presStyleLbl="revTx" presStyleIdx="0" presStyleCnt="3">
        <dgm:presLayoutVars>
          <dgm:chMax val="0"/>
          <dgm:chPref val="0"/>
        </dgm:presLayoutVars>
      </dgm:prSet>
      <dgm:spPr/>
    </dgm:pt>
    <dgm:pt modelId="{96FA17E0-D931-4EC5-B569-E62A01198F47}" type="pres">
      <dgm:prSet presAssocID="{23210C7F-6847-491E-BE1F-A79529AF2B8B}" presName="sibTrans" presStyleCnt="0"/>
      <dgm:spPr/>
    </dgm:pt>
    <dgm:pt modelId="{563471FF-9AC0-49E7-80D8-3D3FAC77AE19}" type="pres">
      <dgm:prSet presAssocID="{B2B879BD-3840-400C-92BD-B2C2383358D7}" presName="compNode" presStyleCnt="0"/>
      <dgm:spPr/>
    </dgm:pt>
    <dgm:pt modelId="{2DC9E39A-F470-4A0E-B299-48A20AD47BBD}" type="pres">
      <dgm:prSet presAssocID="{B2B879BD-3840-400C-92BD-B2C2383358D7}" presName="bgRect" presStyleLbl="bgShp" presStyleIdx="1" presStyleCnt="3"/>
      <dgm:spPr/>
    </dgm:pt>
    <dgm:pt modelId="{DFE1C555-1FD0-49A9-B1A3-3F94505EB3BC}" type="pres">
      <dgm:prSet presAssocID="{B2B879BD-3840-400C-92BD-B2C2383358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9BB51D60-862F-4691-8CBE-98F969423655}" type="pres">
      <dgm:prSet presAssocID="{B2B879BD-3840-400C-92BD-B2C2383358D7}" presName="spaceRect" presStyleCnt="0"/>
      <dgm:spPr/>
    </dgm:pt>
    <dgm:pt modelId="{F5E4CB6F-A9AC-4624-A2A7-DB38ADEC98D9}" type="pres">
      <dgm:prSet presAssocID="{B2B879BD-3840-400C-92BD-B2C2383358D7}" presName="parTx" presStyleLbl="revTx" presStyleIdx="1" presStyleCnt="3">
        <dgm:presLayoutVars>
          <dgm:chMax val="0"/>
          <dgm:chPref val="0"/>
        </dgm:presLayoutVars>
      </dgm:prSet>
      <dgm:spPr/>
    </dgm:pt>
    <dgm:pt modelId="{1FAC5C2E-AC0F-4B1A-8115-099033BFA292}" type="pres">
      <dgm:prSet presAssocID="{FBAA44FF-54DE-45C8-9FAC-512C40277233}" presName="sibTrans" presStyleCnt="0"/>
      <dgm:spPr/>
    </dgm:pt>
    <dgm:pt modelId="{19D0AD87-1A4B-478B-9A70-F60F56A7B0FF}" type="pres">
      <dgm:prSet presAssocID="{CA9D674E-4FF1-45DC-82E4-0B2DB6A5363F}" presName="compNode" presStyleCnt="0"/>
      <dgm:spPr/>
    </dgm:pt>
    <dgm:pt modelId="{94D12F13-2AAE-43F9-B25D-C94254F87E64}" type="pres">
      <dgm:prSet presAssocID="{CA9D674E-4FF1-45DC-82E4-0B2DB6A5363F}" presName="bgRect" presStyleLbl="bgShp" presStyleIdx="2" presStyleCnt="3"/>
      <dgm:spPr/>
    </dgm:pt>
    <dgm:pt modelId="{E1C36FCE-2651-4314-B427-C54C184E6803}" type="pres">
      <dgm:prSet presAssocID="{CA9D674E-4FF1-45DC-82E4-0B2DB6A536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5914B05F-2D3E-4428-A593-5018886B9721}" type="pres">
      <dgm:prSet presAssocID="{CA9D674E-4FF1-45DC-82E4-0B2DB6A5363F}" presName="spaceRect" presStyleCnt="0"/>
      <dgm:spPr/>
    </dgm:pt>
    <dgm:pt modelId="{6A0157F9-B8C1-4A8C-BF1C-1E2540DB25AA}" type="pres">
      <dgm:prSet presAssocID="{CA9D674E-4FF1-45DC-82E4-0B2DB6A5363F}" presName="parTx" presStyleLbl="revTx" presStyleIdx="2" presStyleCnt="3">
        <dgm:presLayoutVars>
          <dgm:chMax val="0"/>
          <dgm:chPref val="0"/>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02908423-B79E-4157-80B4-0D63F1706F5B}" type="presOf" srcId="{15509919-36B5-4162-8899-417A9F93473B}" destId="{2D6CC089-B726-44DA-A44B-99EF5D59AFBE}" srcOrd="0" destOrd="0" presId="urn:microsoft.com/office/officeart/2018/2/layout/IconVerticalSolidList"/>
    <dgm:cxn modelId="{C5BD0B3A-2D82-4EC1-9975-05076C4418DA}" srcId="{15509919-36B5-4162-8899-417A9F93473B}" destId="{CA9D674E-4FF1-45DC-82E4-0B2DB6A5363F}" srcOrd="2" destOrd="0" parTransId="{F1F10F9B-925A-4787-9D00-91106497A02E}" sibTransId="{196DA4DC-9DD2-4A39-8A3A-D367BFE5A8BA}"/>
    <dgm:cxn modelId="{7B253785-C554-48C3-BA68-9D984EB9CC77}" type="presOf" srcId="{B2B879BD-3840-400C-92BD-B2C2383358D7}" destId="{F5E4CB6F-A9AC-4624-A2A7-DB38ADEC98D9}" srcOrd="0" destOrd="0" presId="urn:microsoft.com/office/officeart/2018/2/layout/IconVerticalSolidList"/>
    <dgm:cxn modelId="{42CDCACA-F394-4044-BBF6-522A0005ABCB}" srcId="{15509919-36B5-4162-8899-417A9F93473B}" destId="{B2B879BD-3840-400C-92BD-B2C2383358D7}" srcOrd="1" destOrd="0" parTransId="{09440D86-F3E6-4A3C-9E78-1AFC56348641}" sibTransId="{FBAA44FF-54DE-45C8-9FAC-512C40277233}"/>
    <dgm:cxn modelId="{2B39ABDF-5779-44EF-8178-22ADCFAEBF57}" type="presOf" srcId="{CA9D674E-4FF1-45DC-82E4-0B2DB6A5363F}" destId="{6A0157F9-B8C1-4A8C-BF1C-1E2540DB25AA}" srcOrd="0" destOrd="0" presId="urn:microsoft.com/office/officeart/2018/2/layout/IconVerticalSolidList"/>
    <dgm:cxn modelId="{EF39ABE0-BC51-444D-AF9E-0FF8689F2994}" type="presOf" srcId="{AAF9DEE3-8444-4CA1-8BC2-D834D3ED6C74}" destId="{539018FE-2313-42F1-98D7-7AD9833B4CC2}" srcOrd="0" destOrd="0" presId="urn:microsoft.com/office/officeart/2018/2/layout/IconVerticalSolidList"/>
    <dgm:cxn modelId="{0DB894EE-6C04-4404-B310-BAF972B36C89}" type="presParOf" srcId="{2D6CC089-B726-44DA-A44B-99EF5D59AFBE}" destId="{9C2275D9-2737-4559-A636-67BA33F77FDB}" srcOrd="0" destOrd="0" presId="urn:microsoft.com/office/officeart/2018/2/layout/IconVerticalSolidList"/>
    <dgm:cxn modelId="{CAD33A8A-7C72-49DF-8E2E-5E983989F029}" type="presParOf" srcId="{9C2275D9-2737-4559-A636-67BA33F77FDB}" destId="{94FDD70F-DBC8-4A59-812D-F81C299CC64C}" srcOrd="0" destOrd="0" presId="urn:microsoft.com/office/officeart/2018/2/layout/IconVerticalSolidList"/>
    <dgm:cxn modelId="{D3873169-C986-45D8-81A4-6081C3F813CD}" type="presParOf" srcId="{9C2275D9-2737-4559-A636-67BA33F77FDB}" destId="{18CA77D8-8451-4931-B5AF-A285B3315282}" srcOrd="1" destOrd="0" presId="urn:microsoft.com/office/officeart/2018/2/layout/IconVerticalSolidList"/>
    <dgm:cxn modelId="{08CE01FE-33CB-4647-8102-DB61DDEDAE85}" type="presParOf" srcId="{9C2275D9-2737-4559-A636-67BA33F77FDB}" destId="{3EB2E782-2A05-4B77-8477-0AF8359CAB9A}" srcOrd="2" destOrd="0" presId="urn:microsoft.com/office/officeart/2018/2/layout/IconVerticalSolidList"/>
    <dgm:cxn modelId="{DC30AA35-37C2-416A-BA95-687D9B06B35C}" type="presParOf" srcId="{9C2275D9-2737-4559-A636-67BA33F77FDB}" destId="{539018FE-2313-42F1-98D7-7AD9833B4CC2}" srcOrd="3" destOrd="0" presId="urn:microsoft.com/office/officeart/2018/2/layout/IconVerticalSolidList"/>
    <dgm:cxn modelId="{BF56832B-ADDA-48D7-BB01-BEB22949052F}" type="presParOf" srcId="{2D6CC089-B726-44DA-A44B-99EF5D59AFBE}" destId="{96FA17E0-D931-4EC5-B569-E62A01198F47}" srcOrd="1" destOrd="0" presId="urn:microsoft.com/office/officeart/2018/2/layout/IconVerticalSolidList"/>
    <dgm:cxn modelId="{DC348376-7736-412D-A3DD-A255933E4B42}" type="presParOf" srcId="{2D6CC089-B726-44DA-A44B-99EF5D59AFBE}" destId="{563471FF-9AC0-49E7-80D8-3D3FAC77AE19}" srcOrd="2" destOrd="0" presId="urn:microsoft.com/office/officeart/2018/2/layout/IconVerticalSolidList"/>
    <dgm:cxn modelId="{0D374EBA-6A51-4F53-B56F-0025D3FC0DCB}" type="presParOf" srcId="{563471FF-9AC0-49E7-80D8-3D3FAC77AE19}" destId="{2DC9E39A-F470-4A0E-B299-48A20AD47BBD}" srcOrd="0" destOrd="0" presId="urn:microsoft.com/office/officeart/2018/2/layout/IconVerticalSolidList"/>
    <dgm:cxn modelId="{CD4F1069-1E95-42F7-A9BD-EDC76B8D27F1}" type="presParOf" srcId="{563471FF-9AC0-49E7-80D8-3D3FAC77AE19}" destId="{DFE1C555-1FD0-49A9-B1A3-3F94505EB3BC}" srcOrd="1" destOrd="0" presId="urn:microsoft.com/office/officeart/2018/2/layout/IconVerticalSolidList"/>
    <dgm:cxn modelId="{DBA256FC-5B60-4F78-8617-3127453827E7}" type="presParOf" srcId="{563471FF-9AC0-49E7-80D8-3D3FAC77AE19}" destId="{9BB51D60-862F-4691-8CBE-98F969423655}" srcOrd="2" destOrd="0" presId="urn:microsoft.com/office/officeart/2018/2/layout/IconVerticalSolidList"/>
    <dgm:cxn modelId="{D26C4ADD-6D20-4BB5-8152-87BEB543EA6F}" type="presParOf" srcId="{563471FF-9AC0-49E7-80D8-3D3FAC77AE19}" destId="{F5E4CB6F-A9AC-4624-A2A7-DB38ADEC98D9}" srcOrd="3" destOrd="0" presId="urn:microsoft.com/office/officeart/2018/2/layout/IconVerticalSolidList"/>
    <dgm:cxn modelId="{46262303-A8C7-4987-8984-EF2A7902C75B}" type="presParOf" srcId="{2D6CC089-B726-44DA-A44B-99EF5D59AFBE}" destId="{1FAC5C2E-AC0F-4B1A-8115-099033BFA292}" srcOrd="3" destOrd="0" presId="urn:microsoft.com/office/officeart/2018/2/layout/IconVerticalSolidList"/>
    <dgm:cxn modelId="{E0ED5D8D-6E9F-4670-A7E6-4C4E4EB9222C}" type="presParOf" srcId="{2D6CC089-B726-44DA-A44B-99EF5D59AFBE}" destId="{19D0AD87-1A4B-478B-9A70-F60F56A7B0FF}" srcOrd="4" destOrd="0" presId="urn:microsoft.com/office/officeart/2018/2/layout/IconVerticalSolidList"/>
    <dgm:cxn modelId="{47E05897-ACBA-4F2D-9337-9BD43F152C0E}" type="presParOf" srcId="{19D0AD87-1A4B-478B-9A70-F60F56A7B0FF}" destId="{94D12F13-2AAE-43F9-B25D-C94254F87E64}" srcOrd="0" destOrd="0" presId="urn:microsoft.com/office/officeart/2018/2/layout/IconVerticalSolidList"/>
    <dgm:cxn modelId="{7C2DC8F3-E46D-4FD2-8993-979FB921204F}" type="presParOf" srcId="{19D0AD87-1A4B-478B-9A70-F60F56A7B0FF}" destId="{E1C36FCE-2651-4314-B427-C54C184E6803}" srcOrd="1" destOrd="0" presId="urn:microsoft.com/office/officeart/2018/2/layout/IconVerticalSolidList"/>
    <dgm:cxn modelId="{09D48FA3-F178-4082-82A4-6BB44D57E22C}" type="presParOf" srcId="{19D0AD87-1A4B-478B-9A70-F60F56A7B0FF}" destId="{5914B05F-2D3E-4428-A593-5018886B9721}" srcOrd="2" destOrd="0" presId="urn:microsoft.com/office/officeart/2018/2/layout/IconVerticalSolidList"/>
    <dgm:cxn modelId="{F4E0249C-22CB-4D52-91D6-B6CBFF2C3130}" type="presParOf" srcId="{19D0AD87-1A4B-478B-9A70-F60F56A7B0FF}" destId="{6A0157F9-B8C1-4A8C-BF1C-1E2540DB25AA}"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dgm:t>
        <a:bodyPr/>
        <a:lstStyle/>
        <a:p>
          <a:r>
            <a:rPr lang="en-US" dirty="0"/>
            <a:t>Progressive Movement: </a:t>
          </a:r>
          <a:br>
            <a:rPr lang="en-US" dirty="0"/>
          </a:br>
          <a:r>
            <a:rPr lang="en-US" dirty="0"/>
            <a:t>1896 - 1916</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a:t>01</a:t>
          </a:r>
          <a:endParaRPr lang="en-US" dirty="0"/>
        </a:p>
      </dgm:t>
    </dgm:pt>
    <dgm:pt modelId="{B2B879BD-3840-400C-92BD-B2C2383358D7}">
      <dgm:prSet/>
      <dgm:spPr/>
      <dgm:t>
        <a:bodyPr/>
        <a:lstStyle/>
        <a:p>
          <a:r>
            <a:rPr lang="en-US" dirty="0"/>
            <a:t>Scientific Management: Frederick Taylor</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r>
            <a:rPr lang="en-US"/>
            <a:t>02</a:t>
          </a:r>
          <a:endParaRPr lang="en-US" dirty="0"/>
        </a:p>
      </dgm:t>
    </dgm:pt>
    <dgm:pt modelId="{CA9D674E-4FF1-45DC-82E4-0B2DB6A5363F}">
      <dgm:prSet/>
      <dgm:spPr/>
      <dgm:t>
        <a:bodyPr/>
        <a:lstStyle/>
        <a:p>
          <a:r>
            <a:rPr lang="en-US" dirty="0"/>
            <a:t>Study of Public Administration: Woodrow Wilson</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r>
            <a:rPr lang="en-US"/>
            <a:t>03</a:t>
          </a:r>
          <a:endParaRPr lang="en-US" dirty="0"/>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3"/>
      <dgm:spPr/>
    </dgm:pt>
    <dgm:pt modelId="{15536E38-36FE-4A51-B620-2715BFAD5475}" type="pres">
      <dgm:prSet presAssocID="{23210C7F-6847-491E-BE1F-A79529AF2B8B}" presName="sibTransNodeRect" presStyleLbl="alignNode1" presStyleIdx="0" presStyleCnt="3">
        <dgm:presLayoutVars>
          <dgm:chMax val="0"/>
          <dgm:bulletEnabled val="1"/>
        </dgm:presLayoutVars>
      </dgm:prSet>
      <dgm:spPr/>
    </dgm:pt>
    <dgm:pt modelId="{B158057C-23C1-45AE-9273-5935A8F6104B}" type="pres">
      <dgm:prSet presAssocID="{AAF9DEE3-8444-4CA1-8BC2-D834D3ED6C74}" presName="nodeRect" presStyleLbl="alignNode1" presStyleIdx="0" presStyleCnt="3">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3"/>
      <dgm:spPr/>
    </dgm:pt>
    <dgm:pt modelId="{379B8CE4-8135-4F2C-A5A0-E55EBE328E9A}" type="pres">
      <dgm:prSet presAssocID="{FBAA44FF-54DE-45C8-9FAC-512C40277233}" presName="sibTransNodeRect" presStyleLbl="alignNode1" presStyleIdx="1" presStyleCnt="3">
        <dgm:presLayoutVars>
          <dgm:chMax val="0"/>
          <dgm:bulletEnabled val="1"/>
        </dgm:presLayoutVars>
      </dgm:prSet>
      <dgm:spPr/>
    </dgm:pt>
    <dgm:pt modelId="{9F2B2B99-E41C-48B6-9241-186B3896CDB2}" type="pres">
      <dgm:prSet presAssocID="{B2B879BD-3840-400C-92BD-B2C2383358D7}" presName="nodeRect" presStyleLbl="alignNode1" presStyleIdx="1" presStyleCnt="3">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3"/>
      <dgm:spPr/>
    </dgm:pt>
    <dgm:pt modelId="{68AC9669-DC11-473A-AA2E-579A44E78C37}" type="pres">
      <dgm:prSet presAssocID="{196DA4DC-9DD2-4A39-8A3A-D367BFE5A8BA}" presName="sibTransNodeRect" presStyleLbl="alignNode1" presStyleIdx="2" presStyleCnt="3">
        <dgm:presLayoutVars>
          <dgm:chMax val="0"/>
          <dgm:bulletEnabled val="1"/>
        </dgm:presLayoutVars>
      </dgm:prSet>
      <dgm:spPr/>
    </dgm:pt>
    <dgm:pt modelId="{D085015A-41AF-4EFA-A104-4FD73B2362F0}" type="pres">
      <dgm:prSet presAssocID="{CA9D674E-4FF1-45DC-82E4-0B2DB6A5363F}" presName="nodeRect" presStyleLbl="align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109C0B15-B806-4127-A7EA-6F2FD85C2B5C}" type="presOf" srcId="{AAF9DEE3-8444-4CA1-8BC2-D834D3ED6C74}" destId="{B158057C-23C1-45AE-9273-5935A8F6104B}" srcOrd="1" destOrd="0" presId="urn:microsoft.com/office/officeart/2016/7/layout/LinearBlockProcessNumbered#1"/>
    <dgm:cxn modelId="{284ED317-FBD3-4318-9DC1-43DD0A7A84DA}" type="presOf" srcId="{CA9D674E-4FF1-45DC-82E4-0B2DB6A5363F}" destId="{D085015A-41AF-4EFA-A104-4FD73B2362F0}" srcOrd="1" destOrd="0" presId="urn:microsoft.com/office/officeart/2016/7/layout/LinearBlockProcessNumbered#1"/>
    <dgm:cxn modelId="{28938E20-006F-438A-BC3B-539C09A41AF8}" type="presOf" srcId="{23210C7F-6847-491E-BE1F-A79529AF2B8B}" destId="{15536E38-36FE-4A51-B620-2715BFAD5475}" srcOrd="0" destOrd="0" presId="urn:microsoft.com/office/officeart/2016/7/layout/LinearBlockProcessNumbered#1"/>
    <dgm:cxn modelId="{9519B82E-A537-470B-AA27-A5E33C934F3E}" type="presOf" srcId="{196DA4DC-9DD2-4A39-8A3A-D367BFE5A8BA}" destId="{68AC9669-DC11-473A-AA2E-579A44E78C37}" srcOrd="0" destOrd="0" presId="urn:microsoft.com/office/officeart/2016/7/layout/LinearBlockProcessNumbered#1"/>
    <dgm:cxn modelId="{E774C62E-62A2-478F-B2D4-49AC51F9A4FC}" type="presOf" srcId="{FBAA44FF-54DE-45C8-9FAC-512C40277233}" destId="{379B8CE4-8135-4F2C-A5A0-E55EBE328E9A}" srcOrd="0" destOrd="0" presId="urn:microsoft.com/office/officeart/2016/7/layout/LinearBlockProcessNumbered#1"/>
    <dgm:cxn modelId="{C5BD0B3A-2D82-4EC1-9975-05076C4418DA}" srcId="{15509919-36B5-4162-8899-417A9F93473B}" destId="{CA9D674E-4FF1-45DC-82E4-0B2DB6A5363F}" srcOrd="2" destOrd="0" parTransId="{F1F10F9B-925A-4787-9D00-91106497A02E}" sibTransId="{196DA4DC-9DD2-4A39-8A3A-D367BFE5A8BA}"/>
    <dgm:cxn modelId="{6E5EF465-680F-4962-87CA-2B44BA61BBF3}" type="presOf" srcId="{AAF9DEE3-8444-4CA1-8BC2-D834D3ED6C74}" destId="{F4992080-7D4E-4F2B-B608-170DDBB6006A}" srcOrd="0" destOrd="0" presId="urn:microsoft.com/office/officeart/2016/7/layout/LinearBlockProcessNumbered#1"/>
    <dgm:cxn modelId="{BE05FF76-48E4-476C-9495-A13A63321F9B}" type="presOf" srcId="{B2B879BD-3840-400C-92BD-B2C2383358D7}" destId="{89A9B4CF-6439-46B1-B6A9-1D6CD5034774}" srcOrd="0" destOrd="0" presId="urn:microsoft.com/office/officeart/2016/7/layout/LinearBlockProcessNumbered#1"/>
    <dgm:cxn modelId="{AEC6D081-73F8-41AD-9101-B43295B68E14}" type="presOf" srcId="{CA9D674E-4FF1-45DC-82E4-0B2DB6A5363F}" destId="{0802B4A8-7224-4B0A-95B7-D17AEB2B2AFF}" srcOrd="0" destOrd="0" presId="urn:microsoft.com/office/officeart/2016/7/layout/LinearBlockProcessNumbered#1"/>
    <dgm:cxn modelId="{840BB0C7-181A-4BA4-9324-C35937B4BA77}" type="presOf" srcId="{15509919-36B5-4162-8899-417A9F93473B}" destId="{09F899AB-70CA-46DA-8F8C-58514A9FEF67}"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6AB3E3E3-CAC3-4821-AAD0-21289FC8AF3F}" type="presOf" srcId="{B2B879BD-3840-400C-92BD-B2C2383358D7}" destId="{9F2B2B99-E41C-48B6-9241-186B3896CDB2}" srcOrd="1" destOrd="0" presId="urn:microsoft.com/office/officeart/2016/7/layout/LinearBlockProcessNumbered#1"/>
    <dgm:cxn modelId="{90D3E440-E32E-4616-A794-C357B58C725C}" type="presParOf" srcId="{09F899AB-70CA-46DA-8F8C-58514A9FEF67}" destId="{9E708B2C-9056-43B8-820C-8D4D2D591614}" srcOrd="0" destOrd="0" presId="urn:microsoft.com/office/officeart/2016/7/layout/LinearBlockProcessNumbered#1"/>
    <dgm:cxn modelId="{94905F72-0547-4876-85BD-1CE201853F0E}" type="presParOf" srcId="{9E708B2C-9056-43B8-820C-8D4D2D591614}" destId="{F4992080-7D4E-4F2B-B608-170DDBB6006A}" srcOrd="0" destOrd="0" presId="urn:microsoft.com/office/officeart/2016/7/layout/LinearBlockProcessNumbered#1"/>
    <dgm:cxn modelId="{32F232D9-C82F-455D-A4CB-8A6F950974CB}" type="presParOf" srcId="{9E708B2C-9056-43B8-820C-8D4D2D591614}" destId="{15536E38-36FE-4A51-B620-2715BFAD5475}" srcOrd="1" destOrd="0" presId="urn:microsoft.com/office/officeart/2016/7/layout/LinearBlockProcessNumbered#1"/>
    <dgm:cxn modelId="{E1630E94-0972-452E-A256-8FE168492E2F}" type="presParOf" srcId="{9E708B2C-9056-43B8-820C-8D4D2D591614}" destId="{B158057C-23C1-45AE-9273-5935A8F6104B}" srcOrd="2" destOrd="0" presId="urn:microsoft.com/office/officeart/2016/7/layout/LinearBlockProcessNumbered#1"/>
    <dgm:cxn modelId="{3D53040A-6114-439D-91AE-A92823686B42}" type="presParOf" srcId="{09F899AB-70CA-46DA-8F8C-58514A9FEF67}" destId="{5D52B8B6-958E-480C-9455-911A104C8C73}" srcOrd="1" destOrd="0" presId="urn:microsoft.com/office/officeart/2016/7/layout/LinearBlockProcessNumbered#1"/>
    <dgm:cxn modelId="{71CD1E60-9941-432A-AAD3-6BEE9759C7CA}" type="presParOf" srcId="{09F899AB-70CA-46DA-8F8C-58514A9FEF67}" destId="{070CFBFA-AE62-406D-B2E3-4A871FE3EC95}" srcOrd="2" destOrd="0" presId="urn:microsoft.com/office/officeart/2016/7/layout/LinearBlockProcessNumbered#1"/>
    <dgm:cxn modelId="{E24E5F24-B05D-485A-B1E3-F029361EAC2F}" type="presParOf" srcId="{070CFBFA-AE62-406D-B2E3-4A871FE3EC95}" destId="{89A9B4CF-6439-46B1-B6A9-1D6CD5034774}" srcOrd="0" destOrd="0" presId="urn:microsoft.com/office/officeart/2016/7/layout/LinearBlockProcessNumbered#1"/>
    <dgm:cxn modelId="{B1A2A29E-FBA6-4188-BE73-D4752962B995}" type="presParOf" srcId="{070CFBFA-AE62-406D-B2E3-4A871FE3EC95}" destId="{379B8CE4-8135-4F2C-A5A0-E55EBE328E9A}" srcOrd="1" destOrd="0" presId="urn:microsoft.com/office/officeart/2016/7/layout/LinearBlockProcessNumbered#1"/>
    <dgm:cxn modelId="{F07F5881-E747-4C57-B3A8-80D81CA9E653}" type="presParOf" srcId="{070CFBFA-AE62-406D-B2E3-4A871FE3EC95}" destId="{9F2B2B99-E41C-48B6-9241-186B3896CDB2}" srcOrd="2" destOrd="0" presId="urn:microsoft.com/office/officeart/2016/7/layout/LinearBlockProcessNumbered#1"/>
    <dgm:cxn modelId="{CFE97617-C516-4DC5-9F9C-80DAA0EDE08F}" type="presParOf" srcId="{09F899AB-70CA-46DA-8F8C-58514A9FEF67}" destId="{88CC7DDE-DA0F-42A6-8406-A11161BD6BA9}" srcOrd="3" destOrd="0" presId="urn:microsoft.com/office/officeart/2016/7/layout/LinearBlockProcessNumbered#1"/>
    <dgm:cxn modelId="{B7A23FED-2302-47D8-8E80-C7B4D99F0301}" type="presParOf" srcId="{09F899AB-70CA-46DA-8F8C-58514A9FEF67}" destId="{4C550E1C-ACB2-4A5D-BD4A-3D5D60E405E6}" srcOrd="4" destOrd="0" presId="urn:microsoft.com/office/officeart/2016/7/layout/LinearBlockProcessNumbered#1"/>
    <dgm:cxn modelId="{B9E766C8-B1F9-4299-93D9-C5605EEE5998}" type="presParOf" srcId="{4C550E1C-ACB2-4A5D-BD4A-3D5D60E405E6}" destId="{0802B4A8-7224-4B0A-95B7-D17AEB2B2AFF}" srcOrd="0" destOrd="0" presId="urn:microsoft.com/office/officeart/2016/7/layout/LinearBlockProcessNumbered#1"/>
    <dgm:cxn modelId="{DDDBCEBE-059F-40AD-A1D1-8D888A5BCC15}" type="presParOf" srcId="{4C550E1C-ACB2-4A5D-BD4A-3D5D60E405E6}" destId="{68AC9669-DC11-473A-AA2E-579A44E78C37}" srcOrd="1" destOrd="0" presId="urn:microsoft.com/office/officeart/2016/7/layout/LinearBlockProcessNumbered#1"/>
    <dgm:cxn modelId="{90FC101C-CCF0-411F-ABB9-797553DF6D08}"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509919-36B5-4162-8899-417A9F9347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F9DEE3-8444-4CA1-8BC2-D834D3ED6C74}">
      <dgm:prSet/>
      <dgm:spPr/>
      <dgm:t>
        <a:bodyPr/>
        <a:lstStyle/>
        <a:p>
          <a:pPr>
            <a:lnSpc>
              <a:spcPct val="100000"/>
            </a:lnSpc>
          </a:pPr>
          <a:r>
            <a:rPr lang="en-US" dirty="0"/>
            <a:t>Thought Leaders</a:t>
          </a:r>
          <a:br>
            <a:rPr lang="en-US" dirty="0"/>
          </a:br>
          <a:endParaRPr lang="en-US" dirty="0"/>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pPr>
            <a:lnSpc>
              <a:spcPct val="100000"/>
            </a:lnSpc>
          </a:pPr>
          <a:r>
            <a:rPr lang="en-US" dirty="0"/>
            <a:t>Policy Makers</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pPr>
            <a:lnSpc>
              <a:spcPct val="100000"/>
            </a:lnSpc>
          </a:pPr>
          <a:r>
            <a:rPr lang="en-US" dirty="0"/>
            <a:t>Fiduciaries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3517837D-AD40-4CB5-96DA-92B574F00C24}">
      <dgm:prSet/>
      <dgm:spPr/>
      <dgm:t>
        <a:bodyPr/>
        <a:lstStyle/>
        <a:p>
          <a:pPr>
            <a:lnSpc>
              <a:spcPct val="100000"/>
            </a:lnSpc>
          </a:pPr>
          <a:r>
            <a:rPr lang="en-US" dirty="0"/>
            <a:t>Overseers</a:t>
          </a:r>
        </a:p>
      </dgm:t>
    </dgm:pt>
    <dgm:pt modelId="{9F162866-4D34-4667-B114-F56EAEC276E2}" type="parTrans" cxnId="{A8946E3D-1413-4BE1-8471-B13D6EEF3689}">
      <dgm:prSet/>
      <dgm:spPr/>
      <dgm:t>
        <a:bodyPr/>
        <a:lstStyle/>
        <a:p>
          <a:endParaRPr lang="en-US"/>
        </a:p>
      </dgm:t>
    </dgm:pt>
    <dgm:pt modelId="{AEDA0689-D466-4F02-9CFA-F77EFCB9DF12}" type="sibTrans" cxnId="{A8946E3D-1413-4BE1-8471-B13D6EEF3689}">
      <dgm:prSet phldrT="04" phldr="0"/>
      <dgm:spPr/>
      <dgm:t>
        <a:bodyPr/>
        <a:lstStyle/>
        <a:p>
          <a:endParaRPr lang="en-US"/>
        </a:p>
      </dgm:t>
    </dgm:pt>
    <dgm:pt modelId="{0901EA9D-C571-4E96-A58A-A4B53D06CED3}">
      <dgm:prSet/>
      <dgm:spPr/>
      <dgm:t>
        <a:bodyPr/>
        <a:lstStyle/>
        <a:p>
          <a:pPr>
            <a:lnSpc>
              <a:spcPct val="100000"/>
            </a:lnSpc>
          </a:pPr>
          <a:r>
            <a:rPr lang="en-US" dirty="0"/>
            <a:t>Advisors</a:t>
          </a:r>
        </a:p>
      </dgm:t>
    </dgm:pt>
    <dgm:pt modelId="{60A3E158-4699-4F2C-9396-32E8D8441D52}" type="parTrans" cxnId="{301CF1ED-26FF-47C3-A795-7AA65C46C52E}">
      <dgm:prSet/>
      <dgm:spPr/>
      <dgm:t>
        <a:bodyPr/>
        <a:lstStyle/>
        <a:p>
          <a:endParaRPr lang="en-US"/>
        </a:p>
      </dgm:t>
    </dgm:pt>
    <dgm:pt modelId="{8B356844-5901-4766-BF34-92B0EB70C081}" type="sibTrans" cxnId="{301CF1ED-26FF-47C3-A795-7AA65C46C52E}">
      <dgm:prSet phldrT="05" phldr="0"/>
      <dgm:spPr/>
      <dgm:t>
        <a:bodyPr/>
        <a:lstStyle/>
        <a:p>
          <a:endParaRPr lang="en-US"/>
        </a:p>
      </dgm:t>
    </dgm:pt>
    <dgm:pt modelId="{932FB503-9AA7-43E1-BE2A-5EA4AAB3061A}" type="pres">
      <dgm:prSet presAssocID="{15509919-36B5-4162-8899-417A9F93473B}" presName="root" presStyleCnt="0">
        <dgm:presLayoutVars>
          <dgm:dir/>
          <dgm:resizeHandles val="exact"/>
        </dgm:presLayoutVars>
      </dgm:prSet>
      <dgm:spPr/>
    </dgm:pt>
    <dgm:pt modelId="{E59F1213-C54D-40E4-97D4-CB7B6B17B274}" type="pres">
      <dgm:prSet presAssocID="{AAF9DEE3-8444-4CA1-8BC2-D834D3ED6C74}" presName="compNode" presStyleCnt="0"/>
      <dgm:spPr/>
    </dgm:pt>
    <dgm:pt modelId="{B17850A7-6671-4629-8C1C-5623E3EF1A7D}" type="pres">
      <dgm:prSet presAssocID="{AAF9DEE3-8444-4CA1-8BC2-D834D3ED6C74}" presName="bgRect" presStyleLbl="bgShp" presStyleIdx="0" presStyleCnt="5"/>
      <dgm:spPr>
        <a:solidFill>
          <a:srgbClr val="92D050"/>
        </a:solidFill>
      </dgm:spPr>
    </dgm:pt>
    <dgm:pt modelId="{E26C907D-3DB3-418D-9AB9-35A704803E0B}" type="pres">
      <dgm:prSet presAssocID="{AAF9DEE3-8444-4CA1-8BC2-D834D3ED6C7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6BBE1168-6D41-49EC-A9C7-C07E1D572E47}" type="pres">
      <dgm:prSet presAssocID="{AAF9DEE3-8444-4CA1-8BC2-D834D3ED6C74}" presName="spaceRect" presStyleCnt="0"/>
      <dgm:spPr/>
    </dgm:pt>
    <dgm:pt modelId="{66A5E741-D888-48AC-9161-213719B7BADD}" type="pres">
      <dgm:prSet presAssocID="{AAF9DEE3-8444-4CA1-8BC2-D834D3ED6C74}" presName="parTx" presStyleLbl="revTx" presStyleIdx="0" presStyleCnt="5">
        <dgm:presLayoutVars>
          <dgm:chMax val="0"/>
          <dgm:chPref val="0"/>
        </dgm:presLayoutVars>
      </dgm:prSet>
      <dgm:spPr/>
    </dgm:pt>
    <dgm:pt modelId="{59932C13-1E11-448C-9DDE-6DA9258C041B}" type="pres">
      <dgm:prSet presAssocID="{23210C7F-6847-491E-BE1F-A79529AF2B8B}" presName="sibTrans" presStyleCnt="0"/>
      <dgm:spPr/>
    </dgm:pt>
    <dgm:pt modelId="{20EEFD52-41DB-4407-BEE0-8BA18C5773C3}" type="pres">
      <dgm:prSet presAssocID="{B2B879BD-3840-400C-92BD-B2C2383358D7}" presName="compNode" presStyleCnt="0"/>
      <dgm:spPr/>
    </dgm:pt>
    <dgm:pt modelId="{E2866BBC-AEFB-4396-AC76-A61A33CA7DC0}" type="pres">
      <dgm:prSet presAssocID="{B2B879BD-3840-400C-92BD-B2C2383358D7}" presName="bgRect" presStyleLbl="bgShp" presStyleIdx="1" presStyleCnt="5"/>
      <dgm:spPr/>
    </dgm:pt>
    <dgm:pt modelId="{85745B0D-3D41-4B36-8D90-FD9B89271128}" type="pres">
      <dgm:prSet presAssocID="{B2B879BD-3840-400C-92BD-B2C2383358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E088A58C-B371-47A6-8899-03313725E428}" type="pres">
      <dgm:prSet presAssocID="{B2B879BD-3840-400C-92BD-B2C2383358D7}" presName="spaceRect" presStyleCnt="0"/>
      <dgm:spPr/>
    </dgm:pt>
    <dgm:pt modelId="{69C2483C-4C01-43D2-8D22-F1596D1709DB}" type="pres">
      <dgm:prSet presAssocID="{B2B879BD-3840-400C-92BD-B2C2383358D7}" presName="parTx" presStyleLbl="revTx" presStyleIdx="1" presStyleCnt="5">
        <dgm:presLayoutVars>
          <dgm:chMax val="0"/>
          <dgm:chPref val="0"/>
        </dgm:presLayoutVars>
      </dgm:prSet>
      <dgm:spPr/>
    </dgm:pt>
    <dgm:pt modelId="{E79E713E-D937-4E07-89A9-6B2A499E87C1}" type="pres">
      <dgm:prSet presAssocID="{FBAA44FF-54DE-45C8-9FAC-512C40277233}" presName="sibTrans" presStyleCnt="0"/>
      <dgm:spPr/>
    </dgm:pt>
    <dgm:pt modelId="{52C2EA1E-968D-4456-A4FD-13D88E8EC0C7}" type="pres">
      <dgm:prSet presAssocID="{CA9D674E-4FF1-45DC-82E4-0B2DB6A5363F}" presName="compNode" presStyleCnt="0"/>
      <dgm:spPr/>
    </dgm:pt>
    <dgm:pt modelId="{A6F3DBA9-9AB8-4C82-BB63-CB230D6EC52F}" type="pres">
      <dgm:prSet presAssocID="{CA9D674E-4FF1-45DC-82E4-0B2DB6A5363F}" presName="bgRect" presStyleLbl="bgShp" presStyleIdx="2" presStyleCnt="5"/>
      <dgm:spPr/>
    </dgm:pt>
    <dgm:pt modelId="{120734AB-1467-4380-ABF1-3EC6C8B12243}" type="pres">
      <dgm:prSet presAssocID="{CA9D674E-4FF1-45DC-82E4-0B2DB6A536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F28492C4-E0A0-4CC9-ACE1-EEC9D20BBB1D}" type="pres">
      <dgm:prSet presAssocID="{CA9D674E-4FF1-45DC-82E4-0B2DB6A5363F}" presName="spaceRect" presStyleCnt="0"/>
      <dgm:spPr/>
    </dgm:pt>
    <dgm:pt modelId="{14F39328-7D17-4303-8714-1B9A003DC943}" type="pres">
      <dgm:prSet presAssocID="{CA9D674E-4FF1-45DC-82E4-0B2DB6A5363F}" presName="parTx" presStyleLbl="revTx" presStyleIdx="2" presStyleCnt="5">
        <dgm:presLayoutVars>
          <dgm:chMax val="0"/>
          <dgm:chPref val="0"/>
        </dgm:presLayoutVars>
      </dgm:prSet>
      <dgm:spPr/>
    </dgm:pt>
    <dgm:pt modelId="{E1D37E73-B45B-4176-AFE5-3BE99C4FFFA1}" type="pres">
      <dgm:prSet presAssocID="{196DA4DC-9DD2-4A39-8A3A-D367BFE5A8BA}" presName="sibTrans" presStyleCnt="0"/>
      <dgm:spPr/>
    </dgm:pt>
    <dgm:pt modelId="{3F1DFD5E-6E15-4A32-9333-DD9D150E6ADD}" type="pres">
      <dgm:prSet presAssocID="{3517837D-AD40-4CB5-96DA-92B574F00C24}" presName="compNode" presStyleCnt="0"/>
      <dgm:spPr/>
    </dgm:pt>
    <dgm:pt modelId="{1267E702-59F3-4EF2-8832-A30E24FF2D87}" type="pres">
      <dgm:prSet presAssocID="{3517837D-AD40-4CB5-96DA-92B574F00C24}" presName="bgRect" presStyleLbl="bgShp" presStyleIdx="3" presStyleCnt="5"/>
      <dgm:spPr/>
    </dgm:pt>
    <dgm:pt modelId="{4191EA29-5BCE-42DE-9433-9C357ED62696}" type="pres">
      <dgm:prSet presAssocID="{3517837D-AD40-4CB5-96DA-92B574F00C2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1B97895-0569-4AD0-B98D-3FFA5298DB59}" type="pres">
      <dgm:prSet presAssocID="{3517837D-AD40-4CB5-96DA-92B574F00C24}" presName="spaceRect" presStyleCnt="0"/>
      <dgm:spPr/>
    </dgm:pt>
    <dgm:pt modelId="{8970A1A4-8E6D-4B7E-A715-69B1B97F9515}" type="pres">
      <dgm:prSet presAssocID="{3517837D-AD40-4CB5-96DA-92B574F00C24}" presName="parTx" presStyleLbl="revTx" presStyleIdx="3" presStyleCnt="5">
        <dgm:presLayoutVars>
          <dgm:chMax val="0"/>
          <dgm:chPref val="0"/>
        </dgm:presLayoutVars>
      </dgm:prSet>
      <dgm:spPr/>
    </dgm:pt>
    <dgm:pt modelId="{FD2B9166-A71D-489A-B533-2D085AADA4D6}" type="pres">
      <dgm:prSet presAssocID="{AEDA0689-D466-4F02-9CFA-F77EFCB9DF12}" presName="sibTrans" presStyleCnt="0"/>
      <dgm:spPr/>
    </dgm:pt>
    <dgm:pt modelId="{A910B6E9-F2CA-496C-A7F9-F6D633D54561}" type="pres">
      <dgm:prSet presAssocID="{0901EA9D-C571-4E96-A58A-A4B53D06CED3}" presName="compNode" presStyleCnt="0"/>
      <dgm:spPr/>
    </dgm:pt>
    <dgm:pt modelId="{DC82892B-D0FF-4BC3-A67B-ADC2D21F678F}" type="pres">
      <dgm:prSet presAssocID="{0901EA9D-C571-4E96-A58A-A4B53D06CED3}" presName="bgRect" presStyleLbl="bgShp" presStyleIdx="4" presStyleCnt="5"/>
      <dgm:spPr/>
    </dgm:pt>
    <dgm:pt modelId="{BE14463B-6F45-489F-87A1-D35DBB91843A}" type="pres">
      <dgm:prSet presAssocID="{0901EA9D-C571-4E96-A58A-A4B53D06CED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AF6EB7EA-3054-4E22-9348-A5C5265150CE}" type="pres">
      <dgm:prSet presAssocID="{0901EA9D-C571-4E96-A58A-A4B53D06CED3}" presName="spaceRect" presStyleCnt="0"/>
      <dgm:spPr/>
    </dgm:pt>
    <dgm:pt modelId="{ABB32FA7-5EC4-4527-B563-A7C4A1B76EAA}" type="pres">
      <dgm:prSet presAssocID="{0901EA9D-C571-4E96-A58A-A4B53D06CED3}" presName="parTx" presStyleLbl="revTx" presStyleIdx="4" presStyleCnt="5">
        <dgm:presLayoutVars>
          <dgm:chMax val="0"/>
          <dgm:chPref val="0"/>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C5BD0B3A-2D82-4EC1-9975-05076C4418DA}" srcId="{15509919-36B5-4162-8899-417A9F93473B}" destId="{CA9D674E-4FF1-45DC-82E4-0B2DB6A5363F}" srcOrd="2" destOrd="0" parTransId="{F1F10F9B-925A-4787-9D00-91106497A02E}" sibTransId="{196DA4DC-9DD2-4A39-8A3A-D367BFE5A8BA}"/>
    <dgm:cxn modelId="{A8946E3D-1413-4BE1-8471-B13D6EEF3689}" srcId="{15509919-36B5-4162-8899-417A9F93473B}" destId="{3517837D-AD40-4CB5-96DA-92B574F00C24}" srcOrd="3" destOrd="0" parTransId="{9F162866-4D34-4667-B114-F56EAEC276E2}" sibTransId="{AEDA0689-D466-4F02-9CFA-F77EFCB9DF12}"/>
    <dgm:cxn modelId="{4E6B1161-18E2-4B0B-804E-F09BEC89184F}" type="presOf" srcId="{B2B879BD-3840-400C-92BD-B2C2383358D7}" destId="{69C2483C-4C01-43D2-8D22-F1596D1709DB}" srcOrd="0" destOrd="0" presId="urn:microsoft.com/office/officeart/2018/2/layout/IconVerticalSolidList"/>
    <dgm:cxn modelId="{54EE9D6A-A7C7-4DA9-BD08-E4D7716D6A0E}" type="presOf" srcId="{CA9D674E-4FF1-45DC-82E4-0B2DB6A5363F}" destId="{14F39328-7D17-4303-8714-1B9A003DC943}" srcOrd="0" destOrd="0" presId="urn:microsoft.com/office/officeart/2018/2/layout/IconVerticalSolidList"/>
    <dgm:cxn modelId="{60906F91-43C8-4A57-9522-6564A665121F}" type="presOf" srcId="{AAF9DEE3-8444-4CA1-8BC2-D834D3ED6C74}" destId="{66A5E741-D888-48AC-9161-213719B7BADD}" srcOrd="0" destOrd="0" presId="urn:microsoft.com/office/officeart/2018/2/layout/IconVerticalSolidList"/>
    <dgm:cxn modelId="{A0AB6AB6-AD6B-44AD-A4FA-C960803E4F1A}" type="presOf" srcId="{3517837D-AD40-4CB5-96DA-92B574F00C24}" destId="{8970A1A4-8E6D-4B7E-A715-69B1B97F9515}" srcOrd="0" destOrd="0" presId="urn:microsoft.com/office/officeart/2018/2/layout/IconVerticalSolidList"/>
    <dgm:cxn modelId="{42CDCACA-F394-4044-BBF6-522A0005ABCB}" srcId="{15509919-36B5-4162-8899-417A9F93473B}" destId="{B2B879BD-3840-400C-92BD-B2C2383358D7}" srcOrd="1" destOrd="0" parTransId="{09440D86-F3E6-4A3C-9E78-1AFC56348641}" sibTransId="{FBAA44FF-54DE-45C8-9FAC-512C40277233}"/>
    <dgm:cxn modelId="{53B281DB-2258-4D0A-9596-115C00092FF2}" type="presOf" srcId="{0901EA9D-C571-4E96-A58A-A4B53D06CED3}" destId="{ABB32FA7-5EC4-4527-B563-A7C4A1B76EAA}" srcOrd="0" destOrd="0" presId="urn:microsoft.com/office/officeart/2018/2/layout/IconVerticalSolidList"/>
    <dgm:cxn modelId="{B0C5EFE0-0675-4EF5-A50B-109CEF5EFAA1}" type="presOf" srcId="{15509919-36B5-4162-8899-417A9F93473B}" destId="{932FB503-9AA7-43E1-BE2A-5EA4AAB3061A}" srcOrd="0" destOrd="0" presId="urn:microsoft.com/office/officeart/2018/2/layout/IconVerticalSolidList"/>
    <dgm:cxn modelId="{301CF1ED-26FF-47C3-A795-7AA65C46C52E}" srcId="{15509919-36B5-4162-8899-417A9F93473B}" destId="{0901EA9D-C571-4E96-A58A-A4B53D06CED3}" srcOrd="4" destOrd="0" parTransId="{60A3E158-4699-4F2C-9396-32E8D8441D52}" sibTransId="{8B356844-5901-4766-BF34-92B0EB70C081}"/>
    <dgm:cxn modelId="{5B332189-8E37-4242-A0A8-254DB879C157}" type="presParOf" srcId="{932FB503-9AA7-43E1-BE2A-5EA4AAB3061A}" destId="{E59F1213-C54D-40E4-97D4-CB7B6B17B274}" srcOrd="0" destOrd="0" presId="urn:microsoft.com/office/officeart/2018/2/layout/IconVerticalSolidList"/>
    <dgm:cxn modelId="{67DBF8E8-581D-4134-8885-0EA12D3E9932}" type="presParOf" srcId="{E59F1213-C54D-40E4-97D4-CB7B6B17B274}" destId="{B17850A7-6671-4629-8C1C-5623E3EF1A7D}" srcOrd="0" destOrd="0" presId="urn:microsoft.com/office/officeart/2018/2/layout/IconVerticalSolidList"/>
    <dgm:cxn modelId="{3158308B-F243-4D1A-B723-75741312E762}" type="presParOf" srcId="{E59F1213-C54D-40E4-97D4-CB7B6B17B274}" destId="{E26C907D-3DB3-418D-9AB9-35A704803E0B}" srcOrd="1" destOrd="0" presId="urn:microsoft.com/office/officeart/2018/2/layout/IconVerticalSolidList"/>
    <dgm:cxn modelId="{2852B679-8597-4A91-B0FF-AC68F78712F0}" type="presParOf" srcId="{E59F1213-C54D-40E4-97D4-CB7B6B17B274}" destId="{6BBE1168-6D41-49EC-A9C7-C07E1D572E47}" srcOrd="2" destOrd="0" presId="urn:microsoft.com/office/officeart/2018/2/layout/IconVerticalSolidList"/>
    <dgm:cxn modelId="{6186D36F-9DBC-4467-8D45-C5E7224A1B9F}" type="presParOf" srcId="{E59F1213-C54D-40E4-97D4-CB7B6B17B274}" destId="{66A5E741-D888-48AC-9161-213719B7BADD}" srcOrd="3" destOrd="0" presId="urn:microsoft.com/office/officeart/2018/2/layout/IconVerticalSolidList"/>
    <dgm:cxn modelId="{7BE315C1-3762-4360-A1BB-C6255C44F768}" type="presParOf" srcId="{932FB503-9AA7-43E1-BE2A-5EA4AAB3061A}" destId="{59932C13-1E11-448C-9DDE-6DA9258C041B}" srcOrd="1" destOrd="0" presId="urn:microsoft.com/office/officeart/2018/2/layout/IconVerticalSolidList"/>
    <dgm:cxn modelId="{84C9A5D1-FEAB-4CEB-8DAC-B8E51710BED3}" type="presParOf" srcId="{932FB503-9AA7-43E1-BE2A-5EA4AAB3061A}" destId="{20EEFD52-41DB-4407-BEE0-8BA18C5773C3}" srcOrd="2" destOrd="0" presId="urn:microsoft.com/office/officeart/2018/2/layout/IconVerticalSolidList"/>
    <dgm:cxn modelId="{DAD258A7-D306-41D3-9531-86EE10295B2B}" type="presParOf" srcId="{20EEFD52-41DB-4407-BEE0-8BA18C5773C3}" destId="{E2866BBC-AEFB-4396-AC76-A61A33CA7DC0}" srcOrd="0" destOrd="0" presId="urn:microsoft.com/office/officeart/2018/2/layout/IconVerticalSolidList"/>
    <dgm:cxn modelId="{1388FD2F-0DF7-4F1E-9DA4-75E9E5822917}" type="presParOf" srcId="{20EEFD52-41DB-4407-BEE0-8BA18C5773C3}" destId="{85745B0D-3D41-4B36-8D90-FD9B89271128}" srcOrd="1" destOrd="0" presId="urn:microsoft.com/office/officeart/2018/2/layout/IconVerticalSolidList"/>
    <dgm:cxn modelId="{F84804B0-5D15-45B5-B22E-4ED17DE9994C}" type="presParOf" srcId="{20EEFD52-41DB-4407-BEE0-8BA18C5773C3}" destId="{E088A58C-B371-47A6-8899-03313725E428}" srcOrd="2" destOrd="0" presId="urn:microsoft.com/office/officeart/2018/2/layout/IconVerticalSolidList"/>
    <dgm:cxn modelId="{E5399F60-8042-4B00-8FE8-291EB013A6BA}" type="presParOf" srcId="{20EEFD52-41DB-4407-BEE0-8BA18C5773C3}" destId="{69C2483C-4C01-43D2-8D22-F1596D1709DB}" srcOrd="3" destOrd="0" presId="urn:microsoft.com/office/officeart/2018/2/layout/IconVerticalSolidList"/>
    <dgm:cxn modelId="{0CD8F909-EC8C-42C0-B3B1-0D3303D1DD70}" type="presParOf" srcId="{932FB503-9AA7-43E1-BE2A-5EA4AAB3061A}" destId="{E79E713E-D937-4E07-89A9-6B2A499E87C1}" srcOrd="3" destOrd="0" presId="urn:microsoft.com/office/officeart/2018/2/layout/IconVerticalSolidList"/>
    <dgm:cxn modelId="{AF0CD14B-B398-44E9-86D9-454AF22DE731}" type="presParOf" srcId="{932FB503-9AA7-43E1-BE2A-5EA4AAB3061A}" destId="{52C2EA1E-968D-4456-A4FD-13D88E8EC0C7}" srcOrd="4" destOrd="0" presId="urn:microsoft.com/office/officeart/2018/2/layout/IconVerticalSolidList"/>
    <dgm:cxn modelId="{71497B2E-B3EC-46BC-BB8E-242C0A2F7AE3}" type="presParOf" srcId="{52C2EA1E-968D-4456-A4FD-13D88E8EC0C7}" destId="{A6F3DBA9-9AB8-4C82-BB63-CB230D6EC52F}" srcOrd="0" destOrd="0" presId="urn:microsoft.com/office/officeart/2018/2/layout/IconVerticalSolidList"/>
    <dgm:cxn modelId="{A6CAB731-DBAE-4417-9517-D3A35E46CFD0}" type="presParOf" srcId="{52C2EA1E-968D-4456-A4FD-13D88E8EC0C7}" destId="{120734AB-1467-4380-ABF1-3EC6C8B12243}" srcOrd="1" destOrd="0" presId="urn:microsoft.com/office/officeart/2018/2/layout/IconVerticalSolidList"/>
    <dgm:cxn modelId="{3238A3C8-0D77-4B08-BBBC-EB6CAD0CB885}" type="presParOf" srcId="{52C2EA1E-968D-4456-A4FD-13D88E8EC0C7}" destId="{F28492C4-E0A0-4CC9-ACE1-EEC9D20BBB1D}" srcOrd="2" destOrd="0" presId="urn:microsoft.com/office/officeart/2018/2/layout/IconVerticalSolidList"/>
    <dgm:cxn modelId="{995346C8-18EB-4C22-9A5D-382B8C82C93A}" type="presParOf" srcId="{52C2EA1E-968D-4456-A4FD-13D88E8EC0C7}" destId="{14F39328-7D17-4303-8714-1B9A003DC943}" srcOrd="3" destOrd="0" presId="urn:microsoft.com/office/officeart/2018/2/layout/IconVerticalSolidList"/>
    <dgm:cxn modelId="{6FF8405B-702E-43FB-82B4-FB321CDD7F60}" type="presParOf" srcId="{932FB503-9AA7-43E1-BE2A-5EA4AAB3061A}" destId="{E1D37E73-B45B-4176-AFE5-3BE99C4FFFA1}" srcOrd="5" destOrd="0" presId="urn:microsoft.com/office/officeart/2018/2/layout/IconVerticalSolidList"/>
    <dgm:cxn modelId="{DCB2EFCF-CB20-4EC1-8123-9FADC6AE8B62}" type="presParOf" srcId="{932FB503-9AA7-43E1-BE2A-5EA4AAB3061A}" destId="{3F1DFD5E-6E15-4A32-9333-DD9D150E6ADD}" srcOrd="6" destOrd="0" presId="urn:microsoft.com/office/officeart/2018/2/layout/IconVerticalSolidList"/>
    <dgm:cxn modelId="{077298BA-7909-4767-BA9B-DF2EB3AE0A93}" type="presParOf" srcId="{3F1DFD5E-6E15-4A32-9333-DD9D150E6ADD}" destId="{1267E702-59F3-4EF2-8832-A30E24FF2D87}" srcOrd="0" destOrd="0" presId="urn:microsoft.com/office/officeart/2018/2/layout/IconVerticalSolidList"/>
    <dgm:cxn modelId="{9AC8AA99-BDC6-4033-B091-F1CC76DBA163}" type="presParOf" srcId="{3F1DFD5E-6E15-4A32-9333-DD9D150E6ADD}" destId="{4191EA29-5BCE-42DE-9433-9C357ED62696}" srcOrd="1" destOrd="0" presId="urn:microsoft.com/office/officeart/2018/2/layout/IconVerticalSolidList"/>
    <dgm:cxn modelId="{195AC512-E5F6-4C18-916F-10F199385293}" type="presParOf" srcId="{3F1DFD5E-6E15-4A32-9333-DD9D150E6ADD}" destId="{A1B97895-0569-4AD0-B98D-3FFA5298DB59}" srcOrd="2" destOrd="0" presId="urn:microsoft.com/office/officeart/2018/2/layout/IconVerticalSolidList"/>
    <dgm:cxn modelId="{558BD454-F6E2-4D91-A899-13BDBA45601F}" type="presParOf" srcId="{3F1DFD5E-6E15-4A32-9333-DD9D150E6ADD}" destId="{8970A1A4-8E6D-4B7E-A715-69B1B97F9515}" srcOrd="3" destOrd="0" presId="urn:microsoft.com/office/officeart/2018/2/layout/IconVerticalSolidList"/>
    <dgm:cxn modelId="{6C5CB644-C1E2-4FAE-A791-D92F3A4B05AA}" type="presParOf" srcId="{932FB503-9AA7-43E1-BE2A-5EA4AAB3061A}" destId="{FD2B9166-A71D-489A-B533-2D085AADA4D6}" srcOrd="7" destOrd="0" presId="urn:microsoft.com/office/officeart/2018/2/layout/IconVerticalSolidList"/>
    <dgm:cxn modelId="{2297DBC0-4345-4D7F-B2CE-517E515AF1EF}" type="presParOf" srcId="{932FB503-9AA7-43E1-BE2A-5EA4AAB3061A}" destId="{A910B6E9-F2CA-496C-A7F9-F6D633D54561}" srcOrd="8" destOrd="0" presId="urn:microsoft.com/office/officeart/2018/2/layout/IconVerticalSolidList"/>
    <dgm:cxn modelId="{62D35A73-0E8F-4F87-9910-BB248BDB7CBE}" type="presParOf" srcId="{A910B6E9-F2CA-496C-A7F9-F6D633D54561}" destId="{DC82892B-D0FF-4BC3-A67B-ADC2D21F678F}" srcOrd="0" destOrd="0" presId="urn:microsoft.com/office/officeart/2018/2/layout/IconVerticalSolidList"/>
    <dgm:cxn modelId="{87D43A76-D7D9-4391-9115-D1B9277B12A2}" type="presParOf" srcId="{A910B6E9-F2CA-496C-A7F9-F6D633D54561}" destId="{BE14463B-6F45-489F-87A1-D35DBB91843A}" srcOrd="1" destOrd="0" presId="urn:microsoft.com/office/officeart/2018/2/layout/IconVerticalSolidList"/>
    <dgm:cxn modelId="{F382D5C5-1FAF-4F55-BFB8-CC22528EBC86}" type="presParOf" srcId="{A910B6E9-F2CA-496C-A7F9-F6D633D54561}" destId="{AF6EB7EA-3054-4E22-9348-A5C5265150CE}" srcOrd="2" destOrd="0" presId="urn:microsoft.com/office/officeart/2018/2/layout/IconVerticalSolidList"/>
    <dgm:cxn modelId="{D101B79E-FAF3-4E58-A8C9-0BF0A9817526}" type="presParOf" srcId="{A910B6E9-F2CA-496C-A7F9-F6D633D54561}" destId="{ABB32FA7-5EC4-4527-B563-A7C4A1B76EA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509919-36B5-4162-8899-417A9F9347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F9DEE3-8444-4CA1-8BC2-D834D3ED6C74}">
      <dgm:prSet/>
      <dgm:spPr/>
      <dgm:t>
        <a:bodyPr/>
        <a:lstStyle/>
        <a:p>
          <a:pPr>
            <a:lnSpc>
              <a:spcPct val="100000"/>
            </a:lnSpc>
          </a:pPr>
          <a:r>
            <a:rPr lang="en-US" dirty="0"/>
            <a:t>Thought Leaders</a:t>
          </a:r>
          <a:br>
            <a:rPr lang="en-US" dirty="0"/>
          </a:br>
          <a:endParaRPr lang="en-US" dirty="0"/>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pPr>
            <a:lnSpc>
              <a:spcPct val="100000"/>
            </a:lnSpc>
          </a:pPr>
          <a:r>
            <a:rPr lang="en-US" dirty="0"/>
            <a:t>Policy Makers</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pPr>
            <a:lnSpc>
              <a:spcPct val="100000"/>
            </a:lnSpc>
          </a:pPr>
          <a:r>
            <a:rPr lang="en-US" dirty="0"/>
            <a:t>Fiduciaries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3517837D-AD40-4CB5-96DA-92B574F00C24}">
      <dgm:prSet/>
      <dgm:spPr/>
      <dgm:t>
        <a:bodyPr/>
        <a:lstStyle/>
        <a:p>
          <a:pPr>
            <a:lnSpc>
              <a:spcPct val="100000"/>
            </a:lnSpc>
          </a:pPr>
          <a:r>
            <a:rPr lang="en-US" dirty="0"/>
            <a:t>Overseers</a:t>
          </a:r>
        </a:p>
      </dgm:t>
    </dgm:pt>
    <dgm:pt modelId="{9F162866-4D34-4667-B114-F56EAEC276E2}" type="parTrans" cxnId="{A8946E3D-1413-4BE1-8471-B13D6EEF3689}">
      <dgm:prSet/>
      <dgm:spPr/>
      <dgm:t>
        <a:bodyPr/>
        <a:lstStyle/>
        <a:p>
          <a:endParaRPr lang="en-US"/>
        </a:p>
      </dgm:t>
    </dgm:pt>
    <dgm:pt modelId="{AEDA0689-D466-4F02-9CFA-F77EFCB9DF12}" type="sibTrans" cxnId="{A8946E3D-1413-4BE1-8471-B13D6EEF3689}">
      <dgm:prSet phldrT="04" phldr="0"/>
      <dgm:spPr/>
      <dgm:t>
        <a:bodyPr/>
        <a:lstStyle/>
        <a:p>
          <a:endParaRPr lang="en-US"/>
        </a:p>
      </dgm:t>
    </dgm:pt>
    <dgm:pt modelId="{0901EA9D-C571-4E96-A58A-A4B53D06CED3}">
      <dgm:prSet/>
      <dgm:spPr/>
      <dgm:t>
        <a:bodyPr/>
        <a:lstStyle/>
        <a:p>
          <a:pPr>
            <a:lnSpc>
              <a:spcPct val="100000"/>
            </a:lnSpc>
          </a:pPr>
          <a:r>
            <a:rPr lang="en-US" dirty="0"/>
            <a:t>Advisors</a:t>
          </a:r>
        </a:p>
      </dgm:t>
    </dgm:pt>
    <dgm:pt modelId="{60A3E158-4699-4F2C-9396-32E8D8441D52}" type="parTrans" cxnId="{301CF1ED-26FF-47C3-A795-7AA65C46C52E}">
      <dgm:prSet/>
      <dgm:spPr/>
      <dgm:t>
        <a:bodyPr/>
        <a:lstStyle/>
        <a:p>
          <a:endParaRPr lang="en-US"/>
        </a:p>
      </dgm:t>
    </dgm:pt>
    <dgm:pt modelId="{8B356844-5901-4766-BF34-92B0EB70C081}" type="sibTrans" cxnId="{301CF1ED-26FF-47C3-A795-7AA65C46C52E}">
      <dgm:prSet phldrT="05" phldr="0"/>
      <dgm:spPr/>
      <dgm:t>
        <a:bodyPr/>
        <a:lstStyle/>
        <a:p>
          <a:endParaRPr lang="en-US"/>
        </a:p>
      </dgm:t>
    </dgm:pt>
    <dgm:pt modelId="{932FB503-9AA7-43E1-BE2A-5EA4AAB3061A}" type="pres">
      <dgm:prSet presAssocID="{15509919-36B5-4162-8899-417A9F93473B}" presName="root" presStyleCnt="0">
        <dgm:presLayoutVars>
          <dgm:dir/>
          <dgm:resizeHandles val="exact"/>
        </dgm:presLayoutVars>
      </dgm:prSet>
      <dgm:spPr/>
    </dgm:pt>
    <dgm:pt modelId="{E59F1213-C54D-40E4-97D4-CB7B6B17B274}" type="pres">
      <dgm:prSet presAssocID="{AAF9DEE3-8444-4CA1-8BC2-D834D3ED6C74}" presName="compNode" presStyleCnt="0"/>
      <dgm:spPr/>
    </dgm:pt>
    <dgm:pt modelId="{B17850A7-6671-4629-8C1C-5623E3EF1A7D}" type="pres">
      <dgm:prSet presAssocID="{AAF9DEE3-8444-4CA1-8BC2-D834D3ED6C74}" presName="bgRect" presStyleLbl="bgShp" presStyleIdx="0" presStyleCnt="5"/>
      <dgm:spPr/>
    </dgm:pt>
    <dgm:pt modelId="{E26C907D-3DB3-418D-9AB9-35A704803E0B}" type="pres">
      <dgm:prSet presAssocID="{AAF9DEE3-8444-4CA1-8BC2-D834D3ED6C7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6BBE1168-6D41-49EC-A9C7-C07E1D572E47}" type="pres">
      <dgm:prSet presAssocID="{AAF9DEE3-8444-4CA1-8BC2-D834D3ED6C74}" presName="spaceRect" presStyleCnt="0"/>
      <dgm:spPr/>
    </dgm:pt>
    <dgm:pt modelId="{66A5E741-D888-48AC-9161-213719B7BADD}" type="pres">
      <dgm:prSet presAssocID="{AAF9DEE3-8444-4CA1-8BC2-D834D3ED6C74}" presName="parTx" presStyleLbl="revTx" presStyleIdx="0" presStyleCnt="5">
        <dgm:presLayoutVars>
          <dgm:chMax val="0"/>
          <dgm:chPref val="0"/>
        </dgm:presLayoutVars>
      </dgm:prSet>
      <dgm:spPr/>
    </dgm:pt>
    <dgm:pt modelId="{59932C13-1E11-448C-9DDE-6DA9258C041B}" type="pres">
      <dgm:prSet presAssocID="{23210C7F-6847-491E-BE1F-A79529AF2B8B}" presName="sibTrans" presStyleCnt="0"/>
      <dgm:spPr/>
    </dgm:pt>
    <dgm:pt modelId="{20EEFD52-41DB-4407-BEE0-8BA18C5773C3}" type="pres">
      <dgm:prSet presAssocID="{B2B879BD-3840-400C-92BD-B2C2383358D7}" presName="compNode" presStyleCnt="0"/>
      <dgm:spPr/>
    </dgm:pt>
    <dgm:pt modelId="{E2866BBC-AEFB-4396-AC76-A61A33CA7DC0}" type="pres">
      <dgm:prSet presAssocID="{B2B879BD-3840-400C-92BD-B2C2383358D7}" presName="bgRect" presStyleLbl="bgShp" presStyleIdx="1" presStyleCnt="5"/>
      <dgm:spPr>
        <a:solidFill>
          <a:srgbClr val="92D050"/>
        </a:solidFill>
      </dgm:spPr>
    </dgm:pt>
    <dgm:pt modelId="{85745B0D-3D41-4B36-8D90-FD9B89271128}" type="pres">
      <dgm:prSet presAssocID="{B2B879BD-3840-400C-92BD-B2C2383358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E088A58C-B371-47A6-8899-03313725E428}" type="pres">
      <dgm:prSet presAssocID="{B2B879BD-3840-400C-92BD-B2C2383358D7}" presName="spaceRect" presStyleCnt="0"/>
      <dgm:spPr/>
    </dgm:pt>
    <dgm:pt modelId="{69C2483C-4C01-43D2-8D22-F1596D1709DB}" type="pres">
      <dgm:prSet presAssocID="{B2B879BD-3840-400C-92BD-B2C2383358D7}" presName="parTx" presStyleLbl="revTx" presStyleIdx="1" presStyleCnt="5">
        <dgm:presLayoutVars>
          <dgm:chMax val="0"/>
          <dgm:chPref val="0"/>
        </dgm:presLayoutVars>
      </dgm:prSet>
      <dgm:spPr/>
    </dgm:pt>
    <dgm:pt modelId="{E79E713E-D937-4E07-89A9-6B2A499E87C1}" type="pres">
      <dgm:prSet presAssocID="{FBAA44FF-54DE-45C8-9FAC-512C40277233}" presName="sibTrans" presStyleCnt="0"/>
      <dgm:spPr/>
    </dgm:pt>
    <dgm:pt modelId="{52C2EA1E-968D-4456-A4FD-13D88E8EC0C7}" type="pres">
      <dgm:prSet presAssocID="{CA9D674E-4FF1-45DC-82E4-0B2DB6A5363F}" presName="compNode" presStyleCnt="0"/>
      <dgm:spPr/>
    </dgm:pt>
    <dgm:pt modelId="{A6F3DBA9-9AB8-4C82-BB63-CB230D6EC52F}" type="pres">
      <dgm:prSet presAssocID="{CA9D674E-4FF1-45DC-82E4-0B2DB6A5363F}" presName="bgRect" presStyleLbl="bgShp" presStyleIdx="2" presStyleCnt="5"/>
      <dgm:spPr/>
    </dgm:pt>
    <dgm:pt modelId="{120734AB-1467-4380-ABF1-3EC6C8B12243}" type="pres">
      <dgm:prSet presAssocID="{CA9D674E-4FF1-45DC-82E4-0B2DB6A536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F28492C4-E0A0-4CC9-ACE1-EEC9D20BBB1D}" type="pres">
      <dgm:prSet presAssocID="{CA9D674E-4FF1-45DC-82E4-0B2DB6A5363F}" presName="spaceRect" presStyleCnt="0"/>
      <dgm:spPr/>
    </dgm:pt>
    <dgm:pt modelId="{14F39328-7D17-4303-8714-1B9A003DC943}" type="pres">
      <dgm:prSet presAssocID="{CA9D674E-4FF1-45DC-82E4-0B2DB6A5363F}" presName="parTx" presStyleLbl="revTx" presStyleIdx="2" presStyleCnt="5">
        <dgm:presLayoutVars>
          <dgm:chMax val="0"/>
          <dgm:chPref val="0"/>
        </dgm:presLayoutVars>
      </dgm:prSet>
      <dgm:spPr/>
    </dgm:pt>
    <dgm:pt modelId="{E1D37E73-B45B-4176-AFE5-3BE99C4FFFA1}" type="pres">
      <dgm:prSet presAssocID="{196DA4DC-9DD2-4A39-8A3A-D367BFE5A8BA}" presName="sibTrans" presStyleCnt="0"/>
      <dgm:spPr/>
    </dgm:pt>
    <dgm:pt modelId="{3F1DFD5E-6E15-4A32-9333-DD9D150E6ADD}" type="pres">
      <dgm:prSet presAssocID="{3517837D-AD40-4CB5-96DA-92B574F00C24}" presName="compNode" presStyleCnt="0"/>
      <dgm:spPr/>
    </dgm:pt>
    <dgm:pt modelId="{1267E702-59F3-4EF2-8832-A30E24FF2D87}" type="pres">
      <dgm:prSet presAssocID="{3517837D-AD40-4CB5-96DA-92B574F00C24}" presName="bgRect" presStyleLbl="bgShp" presStyleIdx="3" presStyleCnt="5"/>
      <dgm:spPr/>
    </dgm:pt>
    <dgm:pt modelId="{4191EA29-5BCE-42DE-9433-9C357ED62696}" type="pres">
      <dgm:prSet presAssocID="{3517837D-AD40-4CB5-96DA-92B574F00C2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1B97895-0569-4AD0-B98D-3FFA5298DB59}" type="pres">
      <dgm:prSet presAssocID="{3517837D-AD40-4CB5-96DA-92B574F00C24}" presName="spaceRect" presStyleCnt="0"/>
      <dgm:spPr/>
    </dgm:pt>
    <dgm:pt modelId="{8970A1A4-8E6D-4B7E-A715-69B1B97F9515}" type="pres">
      <dgm:prSet presAssocID="{3517837D-AD40-4CB5-96DA-92B574F00C24}" presName="parTx" presStyleLbl="revTx" presStyleIdx="3" presStyleCnt="5">
        <dgm:presLayoutVars>
          <dgm:chMax val="0"/>
          <dgm:chPref val="0"/>
        </dgm:presLayoutVars>
      </dgm:prSet>
      <dgm:spPr/>
    </dgm:pt>
    <dgm:pt modelId="{FD2B9166-A71D-489A-B533-2D085AADA4D6}" type="pres">
      <dgm:prSet presAssocID="{AEDA0689-D466-4F02-9CFA-F77EFCB9DF12}" presName="sibTrans" presStyleCnt="0"/>
      <dgm:spPr/>
    </dgm:pt>
    <dgm:pt modelId="{A910B6E9-F2CA-496C-A7F9-F6D633D54561}" type="pres">
      <dgm:prSet presAssocID="{0901EA9D-C571-4E96-A58A-A4B53D06CED3}" presName="compNode" presStyleCnt="0"/>
      <dgm:spPr/>
    </dgm:pt>
    <dgm:pt modelId="{DC82892B-D0FF-4BC3-A67B-ADC2D21F678F}" type="pres">
      <dgm:prSet presAssocID="{0901EA9D-C571-4E96-A58A-A4B53D06CED3}" presName="bgRect" presStyleLbl="bgShp" presStyleIdx="4" presStyleCnt="5"/>
      <dgm:spPr/>
    </dgm:pt>
    <dgm:pt modelId="{BE14463B-6F45-489F-87A1-D35DBB91843A}" type="pres">
      <dgm:prSet presAssocID="{0901EA9D-C571-4E96-A58A-A4B53D06CED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AF6EB7EA-3054-4E22-9348-A5C5265150CE}" type="pres">
      <dgm:prSet presAssocID="{0901EA9D-C571-4E96-A58A-A4B53D06CED3}" presName="spaceRect" presStyleCnt="0"/>
      <dgm:spPr/>
    </dgm:pt>
    <dgm:pt modelId="{ABB32FA7-5EC4-4527-B563-A7C4A1B76EAA}" type="pres">
      <dgm:prSet presAssocID="{0901EA9D-C571-4E96-A58A-A4B53D06CED3}" presName="parTx" presStyleLbl="revTx" presStyleIdx="4" presStyleCnt="5">
        <dgm:presLayoutVars>
          <dgm:chMax val="0"/>
          <dgm:chPref val="0"/>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C5BD0B3A-2D82-4EC1-9975-05076C4418DA}" srcId="{15509919-36B5-4162-8899-417A9F93473B}" destId="{CA9D674E-4FF1-45DC-82E4-0B2DB6A5363F}" srcOrd="2" destOrd="0" parTransId="{F1F10F9B-925A-4787-9D00-91106497A02E}" sibTransId="{196DA4DC-9DD2-4A39-8A3A-D367BFE5A8BA}"/>
    <dgm:cxn modelId="{A8946E3D-1413-4BE1-8471-B13D6EEF3689}" srcId="{15509919-36B5-4162-8899-417A9F93473B}" destId="{3517837D-AD40-4CB5-96DA-92B574F00C24}" srcOrd="3" destOrd="0" parTransId="{9F162866-4D34-4667-B114-F56EAEC276E2}" sibTransId="{AEDA0689-D466-4F02-9CFA-F77EFCB9DF12}"/>
    <dgm:cxn modelId="{4E6B1161-18E2-4B0B-804E-F09BEC89184F}" type="presOf" srcId="{B2B879BD-3840-400C-92BD-B2C2383358D7}" destId="{69C2483C-4C01-43D2-8D22-F1596D1709DB}" srcOrd="0" destOrd="0" presId="urn:microsoft.com/office/officeart/2018/2/layout/IconVerticalSolidList"/>
    <dgm:cxn modelId="{54EE9D6A-A7C7-4DA9-BD08-E4D7716D6A0E}" type="presOf" srcId="{CA9D674E-4FF1-45DC-82E4-0B2DB6A5363F}" destId="{14F39328-7D17-4303-8714-1B9A003DC943}" srcOrd="0" destOrd="0" presId="urn:microsoft.com/office/officeart/2018/2/layout/IconVerticalSolidList"/>
    <dgm:cxn modelId="{60906F91-43C8-4A57-9522-6564A665121F}" type="presOf" srcId="{AAF9DEE3-8444-4CA1-8BC2-D834D3ED6C74}" destId="{66A5E741-D888-48AC-9161-213719B7BADD}" srcOrd="0" destOrd="0" presId="urn:microsoft.com/office/officeart/2018/2/layout/IconVerticalSolidList"/>
    <dgm:cxn modelId="{A0AB6AB6-AD6B-44AD-A4FA-C960803E4F1A}" type="presOf" srcId="{3517837D-AD40-4CB5-96DA-92B574F00C24}" destId="{8970A1A4-8E6D-4B7E-A715-69B1B97F9515}" srcOrd="0" destOrd="0" presId="urn:microsoft.com/office/officeart/2018/2/layout/IconVerticalSolidList"/>
    <dgm:cxn modelId="{42CDCACA-F394-4044-BBF6-522A0005ABCB}" srcId="{15509919-36B5-4162-8899-417A9F93473B}" destId="{B2B879BD-3840-400C-92BD-B2C2383358D7}" srcOrd="1" destOrd="0" parTransId="{09440D86-F3E6-4A3C-9E78-1AFC56348641}" sibTransId="{FBAA44FF-54DE-45C8-9FAC-512C40277233}"/>
    <dgm:cxn modelId="{53B281DB-2258-4D0A-9596-115C00092FF2}" type="presOf" srcId="{0901EA9D-C571-4E96-A58A-A4B53D06CED3}" destId="{ABB32FA7-5EC4-4527-B563-A7C4A1B76EAA}" srcOrd="0" destOrd="0" presId="urn:microsoft.com/office/officeart/2018/2/layout/IconVerticalSolidList"/>
    <dgm:cxn modelId="{B0C5EFE0-0675-4EF5-A50B-109CEF5EFAA1}" type="presOf" srcId="{15509919-36B5-4162-8899-417A9F93473B}" destId="{932FB503-9AA7-43E1-BE2A-5EA4AAB3061A}" srcOrd="0" destOrd="0" presId="urn:microsoft.com/office/officeart/2018/2/layout/IconVerticalSolidList"/>
    <dgm:cxn modelId="{301CF1ED-26FF-47C3-A795-7AA65C46C52E}" srcId="{15509919-36B5-4162-8899-417A9F93473B}" destId="{0901EA9D-C571-4E96-A58A-A4B53D06CED3}" srcOrd="4" destOrd="0" parTransId="{60A3E158-4699-4F2C-9396-32E8D8441D52}" sibTransId="{8B356844-5901-4766-BF34-92B0EB70C081}"/>
    <dgm:cxn modelId="{5B332189-8E37-4242-A0A8-254DB879C157}" type="presParOf" srcId="{932FB503-9AA7-43E1-BE2A-5EA4AAB3061A}" destId="{E59F1213-C54D-40E4-97D4-CB7B6B17B274}" srcOrd="0" destOrd="0" presId="urn:microsoft.com/office/officeart/2018/2/layout/IconVerticalSolidList"/>
    <dgm:cxn modelId="{67DBF8E8-581D-4134-8885-0EA12D3E9932}" type="presParOf" srcId="{E59F1213-C54D-40E4-97D4-CB7B6B17B274}" destId="{B17850A7-6671-4629-8C1C-5623E3EF1A7D}" srcOrd="0" destOrd="0" presId="urn:microsoft.com/office/officeart/2018/2/layout/IconVerticalSolidList"/>
    <dgm:cxn modelId="{3158308B-F243-4D1A-B723-75741312E762}" type="presParOf" srcId="{E59F1213-C54D-40E4-97D4-CB7B6B17B274}" destId="{E26C907D-3DB3-418D-9AB9-35A704803E0B}" srcOrd="1" destOrd="0" presId="urn:microsoft.com/office/officeart/2018/2/layout/IconVerticalSolidList"/>
    <dgm:cxn modelId="{2852B679-8597-4A91-B0FF-AC68F78712F0}" type="presParOf" srcId="{E59F1213-C54D-40E4-97D4-CB7B6B17B274}" destId="{6BBE1168-6D41-49EC-A9C7-C07E1D572E47}" srcOrd="2" destOrd="0" presId="urn:microsoft.com/office/officeart/2018/2/layout/IconVerticalSolidList"/>
    <dgm:cxn modelId="{6186D36F-9DBC-4467-8D45-C5E7224A1B9F}" type="presParOf" srcId="{E59F1213-C54D-40E4-97D4-CB7B6B17B274}" destId="{66A5E741-D888-48AC-9161-213719B7BADD}" srcOrd="3" destOrd="0" presId="urn:microsoft.com/office/officeart/2018/2/layout/IconVerticalSolidList"/>
    <dgm:cxn modelId="{7BE315C1-3762-4360-A1BB-C6255C44F768}" type="presParOf" srcId="{932FB503-9AA7-43E1-BE2A-5EA4AAB3061A}" destId="{59932C13-1E11-448C-9DDE-6DA9258C041B}" srcOrd="1" destOrd="0" presId="urn:microsoft.com/office/officeart/2018/2/layout/IconVerticalSolidList"/>
    <dgm:cxn modelId="{84C9A5D1-FEAB-4CEB-8DAC-B8E51710BED3}" type="presParOf" srcId="{932FB503-9AA7-43E1-BE2A-5EA4AAB3061A}" destId="{20EEFD52-41DB-4407-BEE0-8BA18C5773C3}" srcOrd="2" destOrd="0" presId="urn:microsoft.com/office/officeart/2018/2/layout/IconVerticalSolidList"/>
    <dgm:cxn modelId="{DAD258A7-D306-41D3-9531-86EE10295B2B}" type="presParOf" srcId="{20EEFD52-41DB-4407-BEE0-8BA18C5773C3}" destId="{E2866BBC-AEFB-4396-AC76-A61A33CA7DC0}" srcOrd="0" destOrd="0" presId="urn:microsoft.com/office/officeart/2018/2/layout/IconVerticalSolidList"/>
    <dgm:cxn modelId="{1388FD2F-0DF7-4F1E-9DA4-75E9E5822917}" type="presParOf" srcId="{20EEFD52-41DB-4407-BEE0-8BA18C5773C3}" destId="{85745B0D-3D41-4B36-8D90-FD9B89271128}" srcOrd="1" destOrd="0" presId="urn:microsoft.com/office/officeart/2018/2/layout/IconVerticalSolidList"/>
    <dgm:cxn modelId="{F84804B0-5D15-45B5-B22E-4ED17DE9994C}" type="presParOf" srcId="{20EEFD52-41DB-4407-BEE0-8BA18C5773C3}" destId="{E088A58C-B371-47A6-8899-03313725E428}" srcOrd="2" destOrd="0" presId="urn:microsoft.com/office/officeart/2018/2/layout/IconVerticalSolidList"/>
    <dgm:cxn modelId="{E5399F60-8042-4B00-8FE8-291EB013A6BA}" type="presParOf" srcId="{20EEFD52-41DB-4407-BEE0-8BA18C5773C3}" destId="{69C2483C-4C01-43D2-8D22-F1596D1709DB}" srcOrd="3" destOrd="0" presId="urn:microsoft.com/office/officeart/2018/2/layout/IconVerticalSolidList"/>
    <dgm:cxn modelId="{0CD8F909-EC8C-42C0-B3B1-0D3303D1DD70}" type="presParOf" srcId="{932FB503-9AA7-43E1-BE2A-5EA4AAB3061A}" destId="{E79E713E-D937-4E07-89A9-6B2A499E87C1}" srcOrd="3" destOrd="0" presId="urn:microsoft.com/office/officeart/2018/2/layout/IconVerticalSolidList"/>
    <dgm:cxn modelId="{AF0CD14B-B398-44E9-86D9-454AF22DE731}" type="presParOf" srcId="{932FB503-9AA7-43E1-BE2A-5EA4AAB3061A}" destId="{52C2EA1E-968D-4456-A4FD-13D88E8EC0C7}" srcOrd="4" destOrd="0" presId="urn:microsoft.com/office/officeart/2018/2/layout/IconVerticalSolidList"/>
    <dgm:cxn modelId="{71497B2E-B3EC-46BC-BB8E-242C0A2F7AE3}" type="presParOf" srcId="{52C2EA1E-968D-4456-A4FD-13D88E8EC0C7}" destId="{A6F3DBA9-9AB8-4C82-BB63-CB230D6EC52F}" srcOrd="0" destOrd="0" presId="urn:microsoft.com/office/officeart/2018/2/layout/IconVerticalSolidList"/>
    <dgm:cxn modelId="{A6CAB731-DBAE-4417-9517-D3A35E46CFD0}" type="presParOf" srcId="{52C2EA1E-968D-4456-A4FD-13D88E8EC0C7}" destId="{120734AB-1467-4380-ABF1-3EC6C8B12243}" srcOrd="1" destOrd="0" presId="urn:microsoft.com/office/officeart/2018/2/layout/IconVerticalSolidList"/>
    <dgm:cxn modelId="{3238A3C8-0D77-4B08-BBBC-EB6CAD0CB885}" type="presParOf" srcId="{52C2EA1E-968D-4456-A4FD-13D88E8EC0C7}" destId="{F28492C4-E0A0-4CC9-ACE1-EEC9D20BBB1D}" srcOrd="2" destOrd="0" presId="urn:microsoft.com/office/officeart/2018/2/layout/IconVerticalSolidList"/>
    <dgm:cxn modelId="{995346C8-18EB-4C22-9A5D-382B8C82C93A}" type="presParOf" srcId="{52C2EA1E-968D-4456-A4FD-13D88E8EC0C7}" destId="{14F39328-7D17-4303-8714-1B9A003DC943}" srcOrd="3" destOrd="0" presId="urn:microsoft.com/office/officeart/2018/2/layout/IconVerticalSolidList"/>
    <dgm:cxn modelId="{6FF8405B-702E-43FB-82B4-FB321CDD7F60}" type="presParOf" srcId="{932FB503-9AA7-43E1-BE2A-5EA4AAB3061A}" destId="{E1D37E73-B45B-4176-AFE5-3BE99C4FFFA1}" srcOrd="5" destOrd="0" presId="urn:microsoft.com/office/officeart/2018/2/layout/IconVerticalSolidList"/>
    <dgm:cxn modelId="{DCB2EFCF-CB20-4EC1-8123-9FADC6AE8B62}" type="presParOf" srcId="{932FB503-9AA7-43E1-BE2A-5EA4AAB3061A}" destId="{3F1DFD5E-6E15-4A32-9333-DD9D150E6ADD}" srcOrd="6" destOrd="0" presId="urn:microsoft.com/office/officeart/2018/2/layout/IconVerticalSolidList"/>
    <dgm:cxn modelId="{077298BA-7909-4767-BA9B-DF2EB3AE0A93}" type="presParOf" srcId="{3F1DFD5E-6E15-4A32-9333-DD9D150E6ADD}" destId="{1267E702-59F3-4EF2-8832-A30E24FF2D87}" srcOrd="0" destOrd="0" presId="urn:microsoft.com/office/officeart/2018/2/layout/IconVerticalSolidList"/>
    <dgm:cxn modelId="{9AC8AA99-BDC6-4033-B091-F1CC76DBA163}" type="presParOf" srcId="{3F1DFD5E-6E15-4A32-9333-DD9D150E6ADD}" destId="{4191EA29-5BCE-42DE-9433-9C357ED62696}" srcOrd="1" destOrd="0" presId="urn:microsoft.com/office/officeart/2018/2/layout/IconVerticalSolidList"/>
    <dgm:cxn modelId="{195AC512-E5F6-4C18-916F-10F199385293}" type="presParOf" srcId="{3F1DFD5E-6E15-4A32-9333-DD9D150E6ADD}" destId="{A1B97895-0569-4AD0-B98D-3FFA5298DB59}" srcOrd="2" destOrd="0" presId="urn:microsoft.com/office/officeart/2018/2/layout/IconVerticalSolidList"/>
    <dgm:cxn modelId="{558BD454-F6E2-4D91-A899-13BDBA45601F}" type="presParOf" srcId="{3F1DFD5E-6E15-4A32-9333-DD9D150E6ADD}" destId="{8970A1A4-8E6D-4B7E-A715-69B1B97F9515}" srcOrd="3" destOrd="0" presId="urn:microsoft.com/office/officeart/2018/2/layout/IconVerticalSolidList"/>
    <dgm:cxn modelId="{6C5CB644-C1E2-4FAE-A791-D92F3A4B05AA}" type="presParOf" srcId="{932FB503-9AA7-43E1-BE2A-5EA4AAB3061A}" destId="{FD2B9166-A71D-489A-B533-2D085AADA4D6}" srcOrd="7" destOrd="0" presId="urn:microsoft.com/office/officeart/2018/2/layout/IconVerticalSolidList"/>
    <dgm:cxn modelId="{2297DBC0-4345-4D7F-B2CE-517E515AF1EF}" type="presParOf" srcId="{932FB503-9AA7-43E1-BE2A-5EA4AAB3061A}" destId="{A910B6E9-F2CA-496C-A7F9-F6D633D54561}" srcOrd="8" destOrd="0" presId="urn:microsoft.com/office/officeart/2018/2/layout/IconVerticalSolidList"/>
    <dgm:cxn modelId="{62D35A73-0E8F-4F87-9910-BB248BDB7CBE}" type="presParOf" srcId="{A910B6E9-F2CA-496C-A7F9-F6D633D54561}" destId="{DC82892B-D0FF-4BC3-A67B-ADC2D21F678F}" srcOrd="0" destOrd="0" presId="urn:microsoft.com/office/officeart/2018/2/layout/IconVerticalSolidList"/>
    <dgm:cxn modelId="{87D43A76-D7D9-4391-9115-D1B9277B12A2}" type="presParOf" srcId="{A910B6E9-F2CA-496C-A7F9-F6D633D54561}" destId="{BE14463B-6F45-489F-87A1-D35DBB91843A}" srcOrd="1" destOrd="0" presId="urn:microsoft.com/office/officeart/2018/2/layout/IconVerticalSolidList"/>
    <dgm:cxn modelId="{F382D5C5-1FAF-4F55-BFB8-CC22528EBC86}" type="presParOf" srcId="{A910B6E9-F2CA-496C-A7F9-F6D633D54561}" destId="{AF6EB7EA-3054-4E22-9348-A5C5265150CE}" srcOrd="2" destOrd="0" presId="urn:microsoft.com/office/officeart/2018/2/layout/IconVerticalSolidList"/>
    <dgm:cxn modelId="{D101B79E-FAF3-4E58-A8C9-0BF0A9817526}" type="presParOf" srcId="{A910B6E9-F2CA-496C-A7F9-F6D633D54561}" destId="{ABB32FA7-5EC4-4527-B563-A7C4A1B76EA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509919-36B5-4162-8899-417A9F93473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AF9DEE3-8444-4CA1-8BC2-D834D3ED6C74}">
      <dgm:prSet/>
      <dgm:spPr/>
      <dgm:t>
        <a:bodyPr/>
        <a:lstStyle/>
        <a:p>
          <a:pPr>
            <a:lnSpc>
              <a:spcPct val="100000"/>
            </a:lnSpc>
          </a:pPr>
          <a:r>
            <a:rPr lang="en-US" dirty="0"/>
            <a:t>Ordinances</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2" phldr="0"/>
      <dgm:spPr/>
      <dgm:t>
        <a:bodyPr/>
        <a:lstStyle/>
        <a:p>
          <a:pPr>
            <a:lnSpc>
              <a:spcPct val="100000"/>
            </a:lnSpc>
          </a:pPr>
          <a:endParaRPr lang="en-US" dirty="0"/>
        </a:p>
      </dgm:t>
    </dgm:pt>
    <dgm:pt modelId="{B2B879BD-3840-400C-92BD-B2C2383358D7}">
      <dgm:prSet/>
      <dgm:spPr/>
      <dgm:t>
        <a:bodyPr/>
        <a:lstStyle/>
        <a:p>
          <a:pPr>
            <a:lnSpc>
              <a:spcPct val="100000"/>
            </a:lnSpc>
          </a:pPr>
          <a:r>
            <a:rPr lang="en-US" dirty="0"/>
            <a:t>Rules and Regulations</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3" phldr="0"/>
      <dgm:spPr/>
      <dgm:t>
        <a:bodyPr/>
        <a:lstStyle/>
        <a:p>
          <a:pPr>
            <a:lnSpc>
              <a:spcPct val="100000"/>
            </a:lnSpc>
          </a:pPr>
          <a:endParaRPr lang="en-US" dirty="0"/>
        </a:p>
      </dgm:t>
    </dgm:pt>
    <dgm:pt modelId="{CA9D674E-4FF1-45DC-82E4-0B2DB6A5363F}">
      <dgm:prSet/>
      <dgm:spPr/>
      <dgm:t>
        <a:bodyPr/>
        <a:lstStyle/>
        <a:p>
          <a:pPr>
            <a:lnSpc>
              <a:spcPct val="100000"/>
            </a:lnSpc>
          </a:pPr>
          <a:r>
            <a:rPr lang="en-US" dirty="0"/>
            <a:t>Budgets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4" phldr="0"/>
      <dgm:spPr/>
      <dgm:t>
        <a:bodyPr/>
        <a:lstStyle/>
        <a:p>
          <a:pPr>
            <a:lnSpc>
              <a:spcPct val="100000"/>
            </a:lnSpc>
          </a:pPr>
          <a:endParaRPr lang="en-US" dirty="0"/>
        </a:p>
      </dgm:t>
    </dgm:pt>
    <dgm:pt modelId="{3517837D-AD40-4CB5-96DA-92B574F00C24}">
      <dgm:prSet/>
      <dgm:spPr/>
      <dgm:t>
        <a:bodyPr/>
        <a:lstStyle/>
        <a:p>
          <a:pPr>
            <a:lnSpc>
              <a:spcPct val="100000"/>
            </a:lnSpc>
          </a:pPr>
          <a:r>
            <a:rPr lang="en-US" dirty="0"/>
            <a:t>Resolutions</a:t>
          </a:r>
        </a:p>
      </dgm:t>
    </dgm:pt>
    <dgm:pt modelId="{9F162866-4D34-4667-B114-F56EAEC276E2}" type="parTrans" cxnId="{A8946E3D-1413-4BE1-8471-B13D6EEF3689}">
      <dgm:prSet/>
      <dgm:spPr/>
      <dgm:t>
        <a:bodyPr/>
        <a:lstStyle/>
        <a:p>
          <a:endParaRPr lang="en-US"/>
        </a:p>
      </dgm:t>
    </dgm:pt>
    <dgm:pt modelId="{AEDA0689-D466-4F02-9CFA-F77EFCB9DF12}" type="sibTrans" cxnId="{A8946E3D-1413-4BE1-8471-B13D6EEF3689}">
      <dgm:prSet phldrT="05" phldr="0"/>
      <dgm:spPr/>
      <dgm:t>
        <a:bodyPr/>
        <a:lstStyle/>
        <a:p>
          <a:pPr>
            <a:lnSpc>
              <a:spcPct val="100000"/>
            </a:lnSpc>
          </a:pPr>
          <a:endParaRPr lang="en-US"/>
        </a:p>
      </dgm:t>
    </dgm:pt>
    <dgm:pt modelId="{DA6C1825-218A-4A1E-BEFB-211E745FFC63}">
      <dgm:prSet/>
      <dgm:spPr/>
      <dgm:t>
        <a:bodyPr/>
        <a:lstStyle/>
        <a:p>
          <a:pPr>
            <a:lnSpc>
              <a:spcPct val="100000"/>
            </a:lnSpc>
          </a:pPr>
          <a:r>
            <a:rPr lang="en-US" dirty="0"/>
            <a:t>Contracts</a:t>
          </a:r>
        </a:p>
      </dgm:t>
    </dgm:pt>
    <dgm:pt modelId="{42F1EFFC-439E-405F-BBC4-60D31F8329FC}" type="parTrans" cxnId="{D4F69F63-2F02-4D7E-912E-9B6309B869D1}">
      <dgm:prSet/>
      <dgm:spPr/>
      <dgm:t>
        <a:bodyPr/>
        <a:lstStyle/>
        <a:p>
          <a:endParaRPr lang="en-US"/>
        </a:p>
      </dgm:t>
    </dgm:pt>
    <dgm:pt modelId="{F1867723-1767-4E3E-8DB0-ED88C7C327BD}" type="sibTrans" cxnId="{D4F69F63-2F02-4D7E-912E-9B6309B869D1}">
      <dgm:prSet phldrT="06" phldr="0"/>
      <dgm:spPr/>
      <dgm:t>
        <a:bodyPr/>
        <a:lstStyle/>
        <a:p>
          <a:endParaRPr lang="en-US"/>
        </a:p>
      </dgm:t>
    </dgm:pt>
    <dgm:pt modelId="{D41E65AC-9AB2-4536-B5D7-F2D875D9DB13}">
      <dgm:prSet/>
      <dgm:spPr/>
      <dgm:t>
        <a:bodyPr/>
        <a:lstStyle/>
        <a:p>
          <a:pPr>
            <a:lnSpc>
              <a:spcPct val="100000"/>
            </a:lnSpc>
          </a:pPr>
          <a:r>
            <a:rPr lang="en-US" dirty="0"/>
            <a:t>Strategic Plans</a:t>
          </a:r>
        </a:p>
      </dgm:t>
    </dgm:pt>
    <dgm:pt modelId="{C74C04F6-1170-4447-88C8-BA4BE142C321}" type="parTrans" cxnId="{8FB7CD61-0C61-4AE5-B8D0-EE5F999AF9BD}">
      <dgm:prSet/>
      <dgm:spPr/>
      <dgm:t>
        <a:bodyPr/>
        <a:lstStyle/>
        <a:p>
          <a:endParaRPr lang="en-US"/>
        </a:p>
      </dgm:t>
    </dgm:pt>
    <dgm:pt modelId="{51DDF2E6-66FF-4078-8A1C-04D95745E06A}" type="sibTrans" cxnId="{8FB7CD61-0C61-4AE5-B8D0-EE5F999AF9BD}">
      <dgm:prSet phldrT="01" phldr="0"/>
      <dgm:spPr/>
      <dgm:t>
        <a:bodyPr/>
        <a:lstStyle/>
        <a:p>
          <a:pPr>
            <a:lnSpc>
              <a:spcPct val="100000"/>
            </a:lnSpc>
          </a:pPr>
          <a:endParaRPr lang="en-US"/>
        </a:p>
      </dgm:t>
    </dgm:pt>
    <dgm:pt modelId="{CD11D681-B75C-4A92-84A9-3624DF4970C8}" type="pres">
      <dgm:prSet presAssocID="{15509919-36B5-4162-8899-417A9F93473B}" presName="root" presStyleCnt="0">
        <dgm:presLayoutVars>
          <dgm:dir/>
          <dgm:resizeHandles val="exact"/>
        </dgm:presLayoutVars>
      </dgm:prSet>
      <dgm:spPr/>
    </dgm:pt>
    <dgm:pt modelId="{029657E5-59DF-4F1C-83E5-DBCBB611D2F3}" type="pres">
      <dgm:prSet presAssocID="{15509919-36B5-4162-8899-417A9F93473B}" presName="container" presStyleCnt="0">
        <dgm:presLayoutVars>
          <dgm:dir/>
          <dgm:resizeHandles val="exact"/>
        </dgm:presLayoutVars>
      </dgm:prSet>
      <dgm:spPr/>
    </dgm:pt>
    <dgm:pt modelId="{EE1E779E-996E-4C4D-8CA8-8AB8807C370E}" type="pres">
      <dgm:prSet presAssocID="{D41E65AC-9AB2-4536-B5D7-F2D875D9DB13}" presName="compNode" presStyleCnt="0"/>
      <dgm:spPr/>
    </dgm:pt>
    <dgm:pt modelId="{BB0148F7-22F1-4F45-BF86-509A4DA2A531}" type="pres">
      <dgm:prSet presAssocID="{D41E65AC-9AB2-4536-B5D7-F2D875D9DB13}" presName="iconBgRect" presStyleLbl="bgShp" presStyleIdx="0" presStyleCnt="6"/>
      <dgm:spPr/>
    </dgm:pt>
    <dgm:pt modelId="{385F92B3-B91D-4757-8E5E-30AF663FE7D4}" type="pres">
      <dgm:prSet presAssocID="{D41E65AC-9AB2-4536-B5D7-F2D875D9DB1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F0C524F-E42A-43EF-8594-79BB92342F3E}" type="pres">
      <dgm:prSet presAssocID="{D41E65AC-9AB2-4536-B5D7-F2D875D9DB13}" presName="spaceRect" presStyleCnt="0"/>
      <dgm:spPr/>
    </dgm:pt>
    <dgm:pt modelId="{DA164446-916F-4A00-A297-743E89A6D906}" type="pres">
      <dgm:prSet presAssocID="{D41E65AC-9AB2-4536-B5D7-F2D875D9DB13}" presName="textRect" presStyleLbl="revTx" presStyleIdx="0" presStyleCnt="6">
        <dgm:presLayoutVars>
          <dgm:chMax val="1"/>
          <dgm:chPref val="1"/>
        </dgm:presLayoutVars>
      </dgm:prSet>
      <dgm:spPr/>
    </dgm:pt>
    <dgm:pt modelId="{4FD6AF5B-2DBE-4299-B1AC-D18522F0E94A}" type="pres">
      <dgm:prSet presAssocID="{51DDF2E6-66FF-4078-8A1C-04D95745E06A}" presName="sibTrans" presStyleLbl="sibTrans2D1" presStyleIdx="0" presStyleCnt="0"/>
      <dgm:spPr/>
    </dgm:pt>
    <dgm:pt modelId="{3A76C1A3-6B90-4D73-9C1A-AC7287F66456}" type="pres">
      <dgm:prSet presAssocID="{AAF9DEE3-8444-4CA1-8BC2-D834D3ED6C74}" presName="compNode" presStyleCnt="0"/>
      <dgm:spPr/>
    </dgm:pt>
    <dgm:pt modelId="{AA527186-3D61-438D-AF0F-4A8E66568AAF}" type="pres">
      <dgm:prSet presAssocID="{AAF9DEE3-8444-4CA1-8BC2-D834D3ED6C74}" presName="iconBgRect" presStyleLbl="bgShp" presStyleIdx="1" presStyleCnt="6"/>
      <dgm:spPr/>
    </dgm:pt>
    <dgm:pt modelId="{1AE5188F-A4EF-455E-9D15-40EE374B550B}" type="pres">
      <dgm:prSet presAssocID="{AAF9DEE3-8444-4CA1-8BC2-D834D3ED6C7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0A3364EA-39A7-453C-8E8A-BDBB74746D4A}" type="pres">
      <dgm:prSet presAssocID="{AAF9DEE3-8444-4CA1-8BC2-D834D3ED6C74}" presName="spaceRect" presStyleCnt="0"/>
      <dgm:spPr/>
    </dgm:pt>
    <dgm:pt modelId="{E580DF34-2D30-483E-A625-B5B5924CFD04}" type="pres">
      <dgm:prSet presAssocID="{AAF9DEE3-8444-4CA1-8BC2-D834D3ED6C74}" presName="textRect" presStyleLbl="revTx" presStyleIdx="1" presStyleCnt="6">
        <dgm:presLayoutVars>
          <dgm:chMax val="1"/>
          <dgm:chPref val="1"/>
        </dgm:presLayoutVars>
      </dgm:prSet>
      <dgm:spPr/>
    </dgm:pt>
    <dgm:pt modelId="{50BE6722-14DF-4608-94CC-700F32283721}" type="pres">
      <dgm:prSet presAssocID="{23210C7F-6847-491E-BE1F-A79529AF2B8B}" presName="sibTrans" presStyleLbl="sibTrans2D1" presStyleIdx="0" presStyleCnt="0"/>
      <dgm:spPr/>
    </dgm:pt>
    <dgm:pt modelId="{DABE503C-817E-409A-BD50-636C83602778}" type="pres">
      <dgm:prSet presAssocID="{B2B879BD-3840-400C-92BD-B2C2383358D7}" presName="compNode" presStyleCnt="0"/>
      <dgm:spPr/>
    </dgm:pt>
    <dgm:pt modelId="{BC999B64-7F16-46B7-9D53-C43433B6935E}" type="pres">
      <dgm:prSet presAssocID="{B2B879BD-3840-400C-92BD-B2C2383358D7}" presName="iconBgRect" presStyleLbl="bgShp" presStyleIdx="2" presStyleCnt="6"/>
      <dgm:spPr/>
    </dgm:pt>
    <dgm:pt modelId="{59F5EF88-0216-4A62-8965-7F2AF6D4D179}" type="pres">
      <dgm:prSet presAssocID="{B2B879BD-3840-400C-92BD-B2C2383358D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D358C632-5FE2-4BE5-816D-75117DEC7B0E}" type="pres">
      <dgm:prSet presAssocID="{B2B879BD-3840-400C-92BD-B2C2383358D7}" presName="spaceRect" presStyleCnt="0"/>
      <dgm:spPr/>
    </dgm:pt>
    <dgm:pt modelId="{248238CA-7CBB-4101-8F95-8331106A728A}" type="pres">
      <dgm:prSet presAssocID="{B2B879BD-3840-400C-92BD-B2C2383358D7}" presName="textRect" presStyleLbl="revTx" presStyleIdx="2" presStyleCnt="6">
        <dgm:presLayoutVars>
          <dgm:chMax val="1"/>
          <dgm:chPref val="1"/>
        </dgm:presLayoutVars>
      </dgm:prSet>
      <dgm:spPr/>
    </dgm:pt>
    <dgm:pt modelId="{84A7300B-04E2-469D-B705-DC8577B7F3D5}" type="pres">
      <dgm:prSet presAssocID="{FBAA44FF-54DE-45C8-9FAC-512C40277233}" presName="sibTrans" presStyleLbl="sibTrans2D1" presStyleIdx="0" presStyleCnt="0"/>
      <dgm:spPr/>
    </dgm:pt>
    <dgm:pt modelId="{A8201957-889C-4DE0-A0C1-A6C2C6BAD3A9}" type="pres">
      <dgm:prSet presAssocID="{CA9D674E-4FF1-45DC-82E4-0B2DB6A5363F}" presName="compNode" presStyleCnt="0"/>
      <dgm:spPr/>
    </dgm:pt>
    <dgm:pt modelId="{E4B7594C-27BB-420D-97F9-EABB22F92AC3}" type="pres">
      <dgm:prSet presAssocID="{CA9D674E-4FF1-45DC-82E4-0B2DB6A5363F}" presName="iconBgRect" presStyleLbl="bgShp" presStyleIdx="3" presStyleCnt="6"/>
      <dgm:spPr/>
    </dgm:pt>
    <dgm:pt modelId="{4ADF9440-1686-4AAE-92F2-F92A973CF3D8}" type="pres">
      <dgm:prSet presAssocID="{CA9D674E-4FF1-45DC-82E4-0B2DB6A5363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511C3F0F-1784-4A4A-94D1-51E2A39A9541}" type="pres">
      <dgm:prSet presAssocID="{CA9D674E-4FF1-45DC-82E4-0B2DB6A5363F}" presName="spaceRect" presStyleCnt="0"/>
      <dgm:spPr/>
    </dgm:pt>
    <dgm:pt modelId="{1C82BB56-EEC6-4AD9-B76E-EC2EC36E538C}" type="pres">
      <dgm:prSet presAssocID="{CA9D674E-4FF1-45DC-82E4-0B2DB6A5363F}" presName="textRect" presStyleLbl="revTx" presStyleIdx="3" presStyleCnt="6">
        <dgm:presLayoutVars>
          <dgm:chMax val="1"/>
          <dgm:chPref val="1"/>
        </dgm:presLayoutVars>
      </dgm:prSet>
      <dgm:spPr/>
    </dgm:pt>
    <dgm:pt modelId="{175ECAA1-6E95-41AF-B3BF-6A8C7B643559}" type="pres">
      <dgm:prSet presAssocID="{196DA4DC-9DD2-4A39-8A3A-D367BFE5A8BA}" presName="sibTrans" presStyleLbl="sibTrans2D1" presStyleIdx="0" presStyleCnt="0"/>
      <dgm:spPr/>
    </dgm:pt>
    <dgm:pt modelId="{396A2B0B-23E4-485A-8AF5-0DF755B622D8}" type="pres">
      <dgm:prSet presAssocID="{3517837D-AD40-4CB5-96DA-92B574F00C24}" presName="compNode" presStyleCnt="0"/>
      <dgm:spPr/>
    </dgm:pt>
    <dgm:pt modelId="{4ED37315-322F-4DB7-8B06-430643C6AF39}" type="pres">
      <dgm:prSet presAssocID="{3517837D-AD40-4CB5-96DA-92B574F00C24}" presName="iconBgRect" presStyleLbl="bgShp" presStyleIdx="4" presStyleCnt="6"/>
      <dgm:spPr/>
    </dgm:pt>
    <dgm:pt modelId="{9B0B8577-8264-48BD-AB5D-192DCC0BF799}" type="pres">
      <dgm:prSet presAssocID="{3517837D-AD40-4CB5-96DA-92B574F00C2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tract"/>
        </a:ext>
      </dgm:extLst>
    </dgm:pt>
    <dgm:pt modelId="{EC5DEAC6-3864-449B-ADF9-BA2920F795D9}" type="pres">
      <dgm:prSet presAssocID="{3517837D-AD40-4CB5-96DA-92B574F00C24}" presName="spaceRect" presStyleCnt="0"/>
      <dgm:spPr/>
    </dgm:pt>
    <dgm:pt modelId="{96685F92-85C8-4A6A-841B-DC128DE3EF29}" type="pres">
      <dgm:prSet presAssocID="{3517837D-AD40-4CB5-96DA-92B574F00C24}" presName="textRect" presStyleLbl="revTx" presStyleIdx="4" presStyleCnt="6">
        <dgm:presLayoutVars>
          <dgm:chMax val="1"/>
          <dgm:chPref val="1"/>
        </dgm:presLayoutVars>
      </dgm:prSet>
      <dgm:spPr/>
    </dgm:pt>
    <dgm:pt modelId="{65E0EF88-4260-4174-8618-B3CDC1DFE424}" type="pres">
      <dgm:prSet presAssocID="{AEDA0689-D466-4F02-9CFA-F77EFCB9DF12}" presName="sibTrans" presStyleLbl="sibTrans2D1" presStyleIdx="0" presStyleCnt="0"/>
      <dgm:spPr/>
    </dgm:pt>
    <dgm:pt modelId="{CB651167-C057-4B7C-AD25-D1FC3729D404}" type="pres">
      <dgm:prSet presAssocID="{DA6C1825-218A-4A1E-BEFB-211E745FFC63}" presName="compNode" presStyleCnt="0"/>
      <dgm:spPr/>
    </dgm:pt>
    <dgm:pt modelId="{BC33F314-B2AE-433B-AEA7-A20D8010373A}" type="pres">
      <dgm:prSet presAssocID="{DA6C1825-218A-4A1E-BEFB-211E745FFC63}" presName="iconBgRect" presStyleLbl="bgShp" presStyleIdx="5" presStyleCnt="6"/>
      <dgm:spPr/>
    </dgm:pt>
    <dgm:pt modelId="{94B9DF4B-4048-4F7F-A20F-30BD424BB429}" type="pres">
      <dgm:prSet presAssocID="{DA6C1825-218A-4A1E-BEFB-211E745FFC6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llseye"/>
        </a:ext>
      </dgm:extLst>
    </dgm:pt>
    <dgm:pt modelId="{78B7007D-F502-4E97-B928-2F51C7958DC7}" type="pres">
      <dgm:prSet presAssocID="{DA6C1825-218A-4A1E-BEFB-211E745FFC63}" presName="spaceRect" presStyleCnt="0"/>
      <dgm:spPr/>
    </dgm:pt>
    <dgm:pt modelId="{176BC4BC-428D-43A7-9821-2272FE1496D4}" type="pres">
      <dgm:prSet presAssocID="{DA6C1825-218A-4A1E-BEFB-211E745FFC63}" presName="textRect" presStyleLbl="revTx" presStyleIdx="5" presStyleCnt="6">
        <dgm:presLayoutVars>
          <dgm:chMax val="1"/>
          <dgm:chPref val="1"/>
        </dgm:presLayoutVars>
      </dgm:prSet>
      <dgm:spPr/>
    </dgm:pt>
  </dgm:ptLst>
  <dgm:cxnLst>
    <dgm:cxn modelId="{0A7DA706-17DD-412A-8BE0-4F6529274E66}" srcId="{15509919-36B5-4162-8899-417A9F93473B}" destId="{AAF9DEE3-8444-4CA1-8BC2-D834D3ED6C74}" srcOrd="1" destOrd="0" parTransId="{205BDF49-153E-4CE8-8402-E23704595764}" sibTransId="{23210C7F-6847-491E-BE1F-A79529AF2B8B}"/>
    <dgm:cxn modelId="{91844C0A-8827-4679-B129-69E0E7ADD1D9}" type="presOf" srcId="{3517837D-AD40-4CB5-96DA-92B574F00C24}" destId="{96685F92-85C8-4A6A-841B-DC128DE3EF29}" srcOrd="0" destOrd="0" presId="urn:microsoft.com/office/officeart/2018/2/layout/IconCircleList"/>
    <dgm:cxn modelId="{94BAD00F-37C4-4406-9491-E627A9A11908}" type="presOf" srcId="{51DDF2E6-66FF-4078-8A1C-04D95745E06A}" destId="{4FD6AF5B-2DBE-4299-B1AC-D18522F0E94A}" srcOrd="0" destOrd="0" presId="urn:microsoft.com/office/officeart/2018/2/layout/IconCircleList"/>
    <dgm:cxn modelId="{F20B8D1B-A3F1-4DA8-AB04-A63771514A29}" type="presOf" srcId="{D41E65AC-9AB2-4536-B5D7-F2D875D9DB13}" destId="{DA164446-916F-4A00-A297-743E89A6D906}" srcOrd="0" destOrd="0" presId="urn:microsoft.com/office/officeart/2018/2/layout/IconCircleList"/>
    <dgm:cxn modelId="{C5BD0B3A-2D82-4EC1-9975-05076C4418DA}" srcId="{15509919-36B5-4162-8899-417A9F93473B}" destId="{CA9D674E-4FF1-45DC-82E4-0B2DB6A5363F}" srcOrd="3" destOrd="0" parTransId="{F1F10F9B-925A-4787-9D00-91106497A02E}" sibTransId="{196DA4DC-9DD2-4A39-8A3A-D367BFE5A8BA}"/>
    <dgm:cxn modelId="{BB47E73A-D414-4F44-B1A6-26245D630E64}" type="presOf" srcId="{23210C7F-6847-491E-BE1F-A79529AF2B8B}" destId="{50BE6722-14DF-4608-94CC-700F32283721}" srcOrd="0" destOrd="0" presId="urn:microsoft.com/office/officeart/2018/2/layout/IconCircleList"/>
    <dgm:cxn modelId="{A8946E3D-1413-4BE1-8471-B13D6EEF3689}" srcId="{15509919-36B5-4162-8899-417A9F93473B}" destId="{3517837D-AD40-4CB5-96DA-92B574F00C24}" srcOrd="4" destOrd="0" parTransId="{9F162866-4D34-4667-B114-F56EAEC276E2}" sibTransId="{AEDA0689-D466-4F02-9CFA-F77EFCB9DF12}"/>
    <dgm:cxn modelId="{8FB7CD61-0C61-4AE5-B8D0-EE5F999AF9BD}" srcId="{15509919-36B5-4162-8899-417A9F93473B}" destId="{D41E65AC-9AB2-4536-B5D7-F2D875D9DB13}" srcOrd="0" destOrd="0" parTransId="{C74C04F6-1170-4447-88C8-BA4BE142C321}" sibTransId="{51DDF2E6-66FF-4078-8A1C-04D95745E06A}"/>
    <dgm:cxn modelId="{538BED62-7C11-4699-8DC3-A6B05B50276F}" type="presOf" srcId="{15509919-36B5-4162-8899-417A9F93473B}" destId="{CD11D681-B75C-4A92-84A9-3624DF4970C8}" srcOrd="0" destOrd="0" presId="urn:microsoft.com/office/officeart/2018/2/layout/IconCircleList"/>
    <dgm:cxn modelId="{D4F69F63-2F02-4D7E-912E-9B6309B869D1}" srcId="{15509919-36B5-4162-8899-417A9F93473B}" destId="{DA6C1825-218A-4A1E-BEFB-211E745FFC63}" srcOrd="5" destOrd="0" parTransId="{42F1EFFC-439E-405F-BBC4-60D31F8329FC}" sibTransId="{F1867723-1767-4E3E-8DB0-ED88C7C327BD}"/>
    <dgm:cxn modelId="{FBFA8B4E-8A99-40F0-896E-27E7EA52A475}" type="presOf" srcId="{AAF9DEE3-8444-4CA1-8BC2-D834D3ED6C74}" destId="{E580DF34-2D30-483E-A625-B5B5924CFD04}" srcOrd="0" destOrd="0" presId="urn:microsoft.com/office/officeart/2018/2/layout/IconCircleList"/>
    <dgm:cxn modelId="{88062A78-3469-4987-BFCC-A3E69E9F0BCE}" type="presOf" srcId="{AEDA0689-D466-4F02-9CFA-F77EFCB9DF12}" destId="{65E0EF88-4260-4174-8618-B3CDC1DFE424}" srcOrd="0" destOrd="0" presId="urn:microsoft.com/office/officeart/2018/2/layout/IconCircleList"/>
    <dgm:cxn modelId="{0584BFB1-9B9C-4833-9939-406774D38FA2}" type="presOf" srcId="{196DA4DC-9DD2-4A39-8A3A-D367BFE5A8BA}" destId="{175ECAA1-6E95-41AF-B3BF-6A8C7B643559}" srcOrd="0" destOrd="0" presId="urn:microsoft.com/office/officeart/2018/2/layout/IconCircleList"/>
    <dgm:cxn modelId="{0F4802B6-B6E8-4D98-BEEA-3B19F327B515}" type="presOf" srcId="{B2B879BD-3840-400C-92BD-B2C2383358D7}" destId="{248238CA-7CBB-4101-8F95-8331106A728A}" srcOrd="0" destOrd="0" presId="urn:microsoft.com/office/officeart/2018/2/layout/IconCircleList"/>
    <dgm:cxn modelId="{A094DEC5-AC48-4D2C-84B7-515703643E63}" type="presOf" srcId="{CA9D674E-4FF1-45DC-82E4-0B2DB6A5363F}" destId="{1C82BB56-EEC6-4AD9-B76E-EC2EC36E538C}" srcOrd="0" destOrd="0" presId="urn:microsoft.com/office/officeart/2018/2/layout/IconCircleList"/>
    <dgm:cxn modelId="{42CDCACA-F394-4044-BBF6-522A0005ABCB}" srcId="{15509919-36B5-4162-8899-417A9F93473B}" destId="{B2B879BD-3840-400C-92BD-B2C2383358D7}" srcOrd="2" destOrd="0" parTransId="{09440D86-F3E6-4A3C-9E78-1AFC56348641}" sibTransId="{FBAA44FF-54DE-45C8-9FAC-512C40277233}"/>
    <dgm:cxn modelId="{EB522AE3-4A89-4A34-BDD3-204879B539A7}" type="presOf" srcId="{FBAA44FF-54DE-45C8-9FAC-512C40277233}" destId="{84A7300B-04E2-469D-B705-DC8577B7F3D5}" srcOrd="0" destOrd="0" presId="urn:microsoft.com/office/officeart/2018/2/layout/IconCircleList"/>
    <dgm:cxn modelId="{0BC173F6-759B-4A1F-B3FF-FB15BE53F0F8}" type="presOf" srcId="{DA6C1825-218A-4A1E-BEFB-211E745FFC63}" destId="{176BC4BC-428D-43A7-9821-2272FE1496D4}" srcOrd="0" destOrd="0" presId="urn:microsoft.com/office/officeart/2018/2/layout/IconCircleList"/>
    <dgm:cxn modelId="{BFF547A2-1B1D-4E44-8923-CA85A5DE3BB2}" type="presParOf" srcId="{CD11D681-B75C-4A92-84A9-3624DF4970C8}" destId="{029657E5-59DF-4F1C-83E5-DBCBB611D2F3}" srcOrd="0" destOrd="0" presId="urn:microsoft.com/office/officeart/2018/2/layout/IconCircleList"/>
    <dgm:cxn modelId="{A32D4CF9-138D-4FC1-954E-0F3046E3CE54}" type="presParOf" srcId="{029657E5-59DF-4F1C-83E5-DBCBB611D2F3}" destId="{EE1E779E-996E-4C4D-8CA8-8AB8807C370E}" srcOrd="0" destOrd="0" presId="urn:microsoft.com/office/officeart/2018/2/layout/IconCircleList"/>
    <dgm:cxn modelId="{5F12A883-95A6-41F8-9AE9-330D0D440AB7}" type="presParOf" srcId="{EE1E779E-996E-4C4D-8CA8-8AB8807C370E}" destId="{BB0148F7-22F1-4F45-BF86-509A4DA2A531}" srcOrd="0" destOrd="0" presId="urn:microsoft.com/office/officeart/2018/2/layout/IconCircleList"/>
    <dgm:cxn modelId="{C16A3E50-195F-4AB7-ACD5-CC4DA5A0913A}" type="presParOf" srcId="{EE1E779E-996E-4C4D-8CA8-8AB8807C370E}" destId="{385F92B3-B91D-4757-8E5E-30AF663FE7D4}" srcOrd="1" destOrd="0" presId="urn:microsoft.com/office/officeart/2018/2/layout/IconCircleList"/>
    <dgm:cxn modelId="{04A72EF4-9970-4EDE-840D-CFE828E2AD9B}" type="presParOf" srcId="{EE1E779E-996E-4C4D-8CA8-8AB8807C370E}" destId="{7F0C524F-E42A-43EF-8594-79BB92342F3E}" srcOrd="2" destOrd="0" presId="urn:microsoft.com/office/officeart/2018/2/layout/IconCircleList"/>
    <dgm:cxn modelId="{2C34EB97-99A7-4634-ABB0-72EAA2EDDBA3}" type="presParOf" srcId="{EE1E779E-996E-4C4D-8CA8-8AB8807C370E}" destId="{DA164446-916F-4A00-A297-743E89A6D906}" srcOrd="3" destOrd="0" presId="urn:microsoft.com/office/officeart/2018/2/layout/IconCircleList"/>
    <dgm:cxn modelId="{98617A6E-A055-447C-9047-1C6FEE8D78C1}" type="presParOf" srcId="{029657E5-59DF-4F1C-83E5-DBCBB611D2F3}" destId="{4FD6AF5B-2DBE-4299-B1AC-D18522F0E94A}" srcOrd="1" destOrd="0" presId="urn:microsoft.com/office/officeart/2018/2/layout/IconCircleList"/>
    <dgm:cxn modelId="{F423FE69-B360-4051-A53C-CDC2187ADCF1}" type="presParOf" srcId="{029657E5-59DF-4F1C-83E5-DBCBB611D2F3}" destId="{3A76C1A3-6B90-4D73-9C1A-AC7287F66456}" srcOrd="2" destOrd="0" presId="urn:microsoft.com/office/officeart/2018/2/layout/IconCircleList"/>
    <dgm:cxn modelId="{76D74325-D442-45FC-980A-8247EA4E6723}" type="presParOf" srcId="{3A76C1A3-6B90-4D73-9C1A-AC7287F66456}" destId="{AA527186-3D61-438D-AF0F-4A8E66568AAF}" srcOrd="0" destOrd="0" presId="urn:microsoft.com/office/officeart/2018/2/layout/IconCircleList"/>
    <dgm:cxn modelId="{4B7A06C9-C723-4C0B-9DFF-64CFF0AEC672}" type="presParOf" srcId="{3A76C1A3-6B90-4D73-9C1A-AC7287F66456}" destId="{1AE5188F-A4EF-455E-9D15-40EE374B550B}" srcOrd="1" destOrd="0" presId="urn:microsoft.com/office/officeart/2018/2/layout/IconCircleList"/>
    <dgm:cxn modelId="{A515F718-E984-46B8-BEC5-E61CD27ABBA0}" type="presParOf" srcId="{3A76C1A3-6B90-4D73-9C1A-AC7287F66456}" destId="{0A3364EA-39A7-453C-8E8A-BDBB74746D4A}" srcOrd="2" destOrd="0" presId="urn:microsoft.com/office/officeart/2018/2/layout/IconCircleList"/>
    <dgm:cxn modelId="{024D48DB-E8E2-42A6-80D7-A88F77FCCD06}" type="presParOf" srcId="{3A76C1A3-6B90-4D73-9C1A-AC7287F66456}" destId="{E580DF34-2D30-483E-A625-B5B5924CFD04}" srcOrd="3" destOrd="0" presId="urn:microsoft.com/office/officeart/2018/2/layout/IconCircleList"/>
    <dgm:cxn modelId="{E36C7970-4F08-40B2-A1B7-639C6450D30F}" type="presParOf" srcId="{029657E5-59DF-4F1C-83E5-DBCBB611D2F3}" destId="{50BE6722-14DF-4608-94CC-700F32283721}" srcOrd="3" destOrd="0" presId="urn:microsoft.com/office/officeart/2018/2/layout/IconCircleList"/>
    <dgm:cxn modelId="{B2C7E091-7066-4BCE-9CAD-8189A83FA4C3}" type="presParOf" srcId="{029657E5-59DF-4F1C-83E5-DBCBB611D2F3}" destId="{DABE503C-817E-409A-BD50-636C83602778}" srcOrd="4" destOrd="0" presId="urn:microsoft.com/office/officeart/2018/2/layout/IconCircleList"/>
    <dgm:cxn modelId="{7EF4C9A6-F051-413A-867D-D355D2C89BE0}" type="presParOf" srcId="{DABE503C-817E-409A-BD50-636C83602778}" destId="{BC999B64-7F16-46B7-9D53-C43433B6935E}" srcOrd="0" destOrd="0" presId="urn:microsoft.com/office/officeart/2018/2/layout/IconCircleList"/>
    <dgm:cxn modelId="{E1D841E2-3783-4122-BC6D-2D0F4726BC72}" type="presParOf" srcId="{DABE503C-817E-409A-BD50-636C83602778}" destId="{59F5EF88-0216-4A62-8965-7F2AF6D4D179}" srcOrd="1" destOrd="0" presId="urn:microsoft.com/office/officeart/2018/2/layout/IconCircleList"/>
    <dgm:cxn modelId="{8A14E0C0-4AD6-4513-A399-0B1937B90F0A}" type="presParOf" srcId="{DABE503C-817E-409A-BD50-636C83602778}" destId="{D358C632-5FE2-4BE5-816D-75117DEC7B0E}" srcOrd="2" destOrd="0" presId="urn:microsoft.com/office/officeart/2018/2/layout/IconCircleList"/>
    <dgm:cxn modelId="{BBB480D4-50E4-43BE-8672-0C0BE1964EEF}" type="presParOf" srcId="{DABE503C-817E-409A-BD50-636C83602778}" destId="{248238CA-7CBB-4101-8F95-8331106A728A}" srcOrd="3" destOrd="0" presId="urn:microsoft.com/office/officeart/2018/2/layout/IconCircleList"/>
    <dgm:cxn modelId="{DC44DFCD-FDF9-431F-8C63-211C6EBA115F}" type="presParOf" srcId="{029657E5-59DF-4F1C-83E5-DBCBB611D2F3}" destId="{84A7300B-04E2-469D-B705-DC8577B7F3D5}" srcOrd="5" destOrd="0" presId="urn:microsoft.com/office/officeart/2018/2/layout/IconCircleList"/>
    <dgm:cxn modelId="{DCA4DF4E-FD22-4499-BF34-0E3F91B5CE62}" type="presParOf" srcId="{029657E5-59DF-4F1C-83E5-DBCBB611D2F3}" destId="{A8201957-889C-4DE0-A0C1-A6C2C6BAD3A9}" srcOrd="6" destOrd="0" presId="urn:microsoft.com/office/officeart/2018/2/layout/IconCircleList"/>
    <dgm:cxn modelId="{2A3F8674-E1B4-41E3-9749-3FA7F7482287}" type="presParOf" srcId="{A8201957-889C-4DE0-A0C1-A6C2C6BAD3A9}" destId="{E4B7594C-27BB-420D-97F9-EABB22F92AC3}" srcOrd="0" destOrd="0" presId="urn:microsoft.com/office/officeart/2018/2/layout/IconCircleList"/>
    <dgm:cxn modelId="{FE9DD174-14E7-427B-8063-C5D53118E011}" type="presParOf" srcId="{A8201957-889C-4DE0-A0C1-A6C2C6BAD3A9}" destId="{4ADF9440-1686-4AAE-92F2-F92A973CF3D8}" srcOrd="1" destOrd="0" presId="urn:microsoft.com/office/officeart/2018/2/layout/IconCircleList"/>
    <dgm:cxn modelId="{5D13D2FC-6274-4FF9-86BD-2C2F55903218}" type="presParOf" srcId="{A8201957-889C-4DE0-A0C1-A6C2C6BAD3A9}" destId="{511C3F0F-1784-4A4A-94D1-51E2A39A9541}" srcOrd="2" destOrd="0" presId="urn:microsoft.com/office/officeart/2018/2/layout/IconCircleList"/>
    <dgm:cxn modelId="{4AF6F39E-42C8-4103-A002-29A6B68DEE65}" type="presParOf" srcId="{A8201957-889C-4DE0-A0C1-A6C2C6BAD3A9}" destId="{1C82BB56-EEC6-4AD9-B76E-EC2EC36E538C}" srcOrd="3" destOrd="0" presId="urn:microsoft.com/office/officeart/2018/2/layout/IconCircleList"/>
    <dgm:cxn modelId="{A995BD8C-1773-4490-AB6C-B0A70B53CAF9}" type="presParOf" srcId="{029657E5-59DF-4F1C-83E5-DBCBB611D2F3}" destId="{175ECAA1-6E95-41AF-B3BF-6A8C7B643559}" srcOrd="7" destOrd="0" presId="urn:microsoft.com/office/officeart/2018/2/layout/IconCircleList"/>
    <dgm:cxn modelId="{4768D7E6-AF7A-4F8C-9CCC-3CB4CEE7A41A}" type="presParOf" srcId="{029657E5-59DF-4F1C-83E5-DBCBB611D2F3}" destId="{396A2B0B-23E4-485A-8AF5-0DF755B622D8}" srcOrd="8" destOrd="0" presId="urn:microsoft.com/office/officeart/2018/2/layout/IconCircleList"/>
    <dgm:cxn modelId="{FDBBE519-61F8-4753-96D9-7DA002E9EBF4}" type="presParOf" srcId="{396A2B0B-23E4-485A-8AF5-0DF755B622D8}" destId="{4ED37315-322F-4DB7-8B06-430643C6AF39}" srcOrd="0" destOrd="0" presId="urn:microsoft.com/office/officeart/2018/2/layout/IconCircleList"/>
    <dgm:cxn modelId="{DF188C1E-E454-4B1C-827D-5C95186F4638}" type="presParOf" srcId="{396A2B0B-23E4-485A-8AF5-0DF755B622D8}" destId="{9B0B8577-8264-48BD-AB5D-192DCC0BF799}" srcOrd="1" destOrd="0" presId="urn:microsoft.com/office/officeart/2018/2/layout/IconCircleList"/>
    <dgm:cxn modelId="{E1CD1B53-2AAB-400D-897C-1C3CD7B46D97}" type="presParOf" srcId="{396A2B0B-23E4-485A-8AF5-0DF755B622D8}" destId="{EC5DEAC6-3864-449B-ADF9-BA2920F795D9}" srcOrd="2" destOrd="0" presId="urn:microsoft.com/office/officeart/2018/2/layout/IconCircleList"/>
    <dgm:cxn modelId="{87956431-4230-42FD-8AF0-EFC62B22CCE2}" type="presParOf" srcId="{396A2B0B-23E4-485A-8AF5-0DF755B622D8}" destId="{96685F92-85C8-4A6A-841B-DC128DE3EF29}" srcOrd="3" destOrd="0" presId="urn:microsoft.com/office/officeart/2018/2/layout/IconCircleList"/>
    <dgm:cxn modelId="{8CBC34BE-2ACA-45D8-BCC2-960414644C3C}" type="presParOf" srcId="{029657E5-59DF-4F1C-83E5-DBCBB611D2F3}" destId="{65E0EF88-4260-4174-8618-B3CDC1DFE424}" srcOrd="9" destOrd="0" presId="urn:microsoft.com/office/officeart/2018/2/layout/IconCircleList"/>
    <dgm:cxn modelId="{42FE2C0C-25B8-4716-AFA2-C96B45BD81BD}" type="presParOf" srcId="{029657E5-59DF-4F1C-83E5-DBCBB611D2F3}" destId="{CB651167-C057-4B7C-AD25-D1FC3729D404}" srcOrd="10" destOrd="0" presId="urn:microsoft.com/office/officeart/2018/2/layout/IconCircleList"/>
    <dgm:cxn modelId="{D3424EDE-2AA4-4027-BF1E-D67C5DDBFFE2}" type="presParOf" srcId="{CB651167-C057-4B7C-AD25-D1FC3729D404}" destId="{BC33F314-B2AE-433B-AEA7-A20D8010373A}" srcOrd="0" destOrd="0" presId="urn:microsoft.com/office/officeart/2018/2/layout/IconCircleList"/>
    <dgm:cxn modelId="{F270540F-0C06-4476-BAC8-C8EF2051EE78}" type="presParOf" srcId="{CB651167-C057-4B7C-AD25-D1FC3729D404}" destId="{94B9DF4B-4048-4F7F-A20F-30BD424BB429}" srcOrd="1" destOrd="0" presId="urn:microsoft.com/office/officeart/2018/2/layout/IconCircleList"/>
    <dgm:cxn modelId="{4FD27F76-3760-41BE-9C85-4C5DEE0A1444}" type="presParOf" srcId="{CB651167-C057-4B7C-AD25-D1FC3729D404}" destId="{78B7007D-F502-4E97-B928-2F51C7958DC7}" srcOrd="2" destOrd="0" presId="urn:microsoft.com/office/officeart/2018/2/layout/IconCircleList"/>
    <dgm:cxn modelId="{432BBB47-A8E1-40C5-942F-2D551230167F}" type="presParOf" srcId="{CB651167-C057-4B7C-AD25-D1FC3729D404}" destId="{176BC4BC-428D-43A7-9821-2272FE1496D4}"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5509919-36B5-4162-8899-417A9F9347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F9DEE3-8444-4CA1-8BC2-D834D3ED6C74}">
      <dgm:prSet/>
      <dgm:spPr/>
      <dgm:t>
        <a:bodyPr/>
        <a:lstStyle/>
        <a:p>
          <a:pPr>
            <a:lnSpc>
              <a:spcPct val="100000"/>
            </a:lnSpc>
          </a:pPr>
          <a:r>
            <a:rPr lang="en-US" dirty="0"/>
            <a:t>Thought Leaders</a:t>
          </a:r>
          <a:br>
            <a:rPr lang="en-US" dirty="0"/>
          </a:br>
          <a:endParaRPr lang="en-US" dirty="0"/>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pPr>
            <a:lnSpc>
              <a:spcPct val="100000"/>
            </a:lnSpc>
          </a:pPr>
          <a:r>
            <a:rPr lang="en-US" dirty="0"/>
            <a:t>Policy Makers</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pPr>
            <a:lnSpc>
              <a:spcPct val="100000"/>
            </a:lnSpc>
          </a:pPr>
          <a:r>
            <a:rPr lang="en-US" dirty="0"/>
            <a:t>Fiduciaries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3517837D-AD40-4CB5-96DA-92B574F00C24}">
      <dgm:prSet/>
      <dgm:spPr/>
      <dgm:t>
        <a:bodyPr/>
        <a:lstStyle/>
        <a:p>
          <a:pPr>
            <a:lnSpc>
              <a:spcPct val="100000"/>
            </a:lnSpc>
          </a:pPr>
          <a:r>
            <a:rPr lang="en-US" dirty="0"/>
            <a:t>Overseers</a:t>
          </a:r>
        </a:p>
      </dgm:t>
    </dgm:pt>
    <dgm:pt modelId="{9F162866-4D34-4667-B114-F56EAEC276E2}" type="parTrans" cxnId="{A8946E3D-1413-4BE1-8471-B13D6EEF3689}">
      <dgm:prSet/>
      <dgm:spPr/>
      <dgm:t>
        <a:bodyPr/>
        <a:lstStyle/>
        <a:p>
          <a:endParaRPr lang="en-US"/>
        </a:p>
      </dgm:t>
    </dgm:pt>
    <dgm:pt modelId="{AEDA0689-D466-4F02-9CFA-F77EFCB9DF12}" type="sibTrans" cxnId="{A8946E3D-1413-4BE1-8471-B13D6EEF3689}">
      <dgm:prSet phldrT="04" phldr="0"/>
      <dgm:spPr/>
      <dgm:t>
        <a:bodyPr/>
        <a:lstStyle/>
        <a:p>
          <a:endParaRPr lang="en-US"/>
        </a:p>
      </dgm:t>
    </dgm:pt>
    <dgm:pt modelId="{0901EA9D-C571-4E96-A58A-A4B53D06CED3}">
      <dgm:prSet/>
      <dgm:spPr/>
      <dgm:t>
        <a:bodyPr/>
        <a:lstStyle/>
        <a:p>
          <a:pPr>
            <a:lnSpc>
              <a:spcPct val="100000"/>
            </a:lnSpc>
          </a:pPr>
          <a:r>
            <a:rPr lang="en-US" dirty="0"/>
            <a:t>Advisors</a:t>
          </a:r>
        </a:p>
      </dgm:t>
    </dgm:pt>
    <dgm:pt modelId="{60A3E158-4699-4F2C-9396-32E8D8441D52}" type="parTrans" cxnId="{301CF1ED-26FF-47C3-A795-7AA65C46C52E}">
      <dgm:prSet/>
      <dgm:spPr/>
      <dgm:t>
        <a:bodyPr/>
        <a:lstStyle/>
        <a:p>
          <a:endParaRPr lang="en-US"/>
        </a:p>
      </dgm:t>
    </dgm:pt>
    <dgm:pt modelId="{8B356844-5901-4766-BF34-92B0EB70C081}" type="sibTrans" cxnId="{301CF1ED-26FF-47C3-A795-7AA65C46C52E}">
      <dgm:prSet phldrT="05" phldr="0"/>
      <dgm:spPr/>
      <dgm:t>
        <a:bodyPr/>
        <a:lstStyle/>
        <a:p>
          <a:endParaRPr lang="en-US"/>
        </a:p>
      </dgm:t>
    </dgm:pt>
    <dgm:pt modelId="{932FB503-9AA7-43E1-BE2A-5EA4AAB3061A}" type="pres">
      <dgm:prSet presAssocID="{15509919-36B5-4162-8899-417A9F93473B}" presName="root" presStyleCnt="0">
        <dgm:presLayoutVars>
          <dgm:dir/>
          <dgm:resizeHandles val="exact"/>
        </dgm:presLayoutVars>
      </dgm:prSet>
      <dgm:spPr/>
    </dgm:pt>
    <dgm:pt modelId="{E59F1213-C54D-40E4-97D4-CB7B6B17B274}" type="pres">
      <dgm:prSet presAssocID="{AAF9DEE3-8444-4CA1-8BC2-D834D3ED6C74}" presName="compNode" presStyleCnt="0"/>
      <dgm:spPr/>
    </dgm:pt>
    <dgm:pt modelId="{B17850A7-6671-4629-8C1C-5623E3EF1A7D}" type="pres">
      <dgm:prSet presAssocID="{AAF9DEE3-8444-4CA1-8BC2-D834D3ED6C74}" presName="bgRect" presStyleLbl="bgShp" presStyleIdx="0" presStyleCnt="5"/>
      <dgm:spPr/>
    </dgm:pt>
    <dgm:pt modelId="{E26C907D-3DB3-418D-9AB9-35A704803E0B}" type="pres">
      <dgm:prSet presAssocID="{AAF9DEE3-8444-4CA1-8BC2-D834D3ED6C7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6BBE1168-6D41-49EC-A9C7-C07E1D572E47}" type="pres">
      <dgm:prSet presAssocID="{AAF9DEE3-8444-4CA1-8BC2-D834D3ED6C74}" presName="spaceRect" presStyleCnt="0"/>
      <dgm:spPr/>
    </dgm:pt>
    <dgm:pt modelId="{66A5E741-D888-48AC-9161-213719B7BADD}" type="pres">
      <dgm:prSet presAssocID="{AAF9DEE3-8444-4CA1-8BC2-D834D3ED6C74}" presName="parTx" presStyleLbl="revTx" presStyleIdx="0" presStyleCnt="5">
        <dgm:presLayoutVars>
          <dgm:chMax val="0"/>
          <dgm:chPref val="0"/>
        </dgm:presLayoutVars>
      </dgm:prSet>
      <dgm:spPr/>
    </dgm:pt>
    <dgm:pt modelId="{59932C13-1E11-448C-9DDE-6DA9258C041B}" type="pres">
      <dgm:prSet presAssocID="{23210C7F-6847-491E-BE1F-A79529AF2B8B}" presName="sibTrans" presStyleCnt="0"/>
      <dgm:spPr/>
    </dgm:pt>
    <dgm:pt modelId="{20EEFD52-41DB-4407-BEE0-8BA18C5773C3}" type="pres">
      <dgm:prSet presAssocID="{B2B879BD-3840-400C-92BD-B2C2383358D7}" presName="compNode" presStyleCnt="0"/>
      <dgm:spPr/>
    </dgm:pt>
    <dgm:pt modelId="{E2866BBC-AEFB-4396-AC76-A61A33CA7DC0}" type="pres">
      <dgm:prSet presAssocID="{B2B879BD-3840-400C-92BD-B2C2383358D7}" presName="bgRect" presStyleLbl="bgShp" presStyleIdx="1" presStyleCnt="5"/>
      <dgm:spPr/>
    </dgm:pt>
    <dgm:pt modelId="{85745B0D-3D41-4B36-8D90-FD9B89271128}" type="pres">
      <dgm:prSet presAssocID="{B2B879BD-3840-400C-92BD-B2C2383358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E088A58C-B371-47A6-8899-03313725E428}" type="pres">
      <dgm:prSet presAssocID="{B2B879BD-3840-400C-92BD-B2C2383358D7}" presName="spaceRect" presStyleCnt="0"/>
      <dgm:spPr/>
    </dgm:pt>
    <dgm:pt modelId="{69C2483C-4C01-43D2-8D22-F1596D1709DB}" type="pres">
      <dgm:prSet presAssocID="{B2B879BD-3840-400C-92BD-B2C2383358D7}" presName="parTx" presStyleLbl="revTx" presStyleIdx="1" presStyleCnt="5">
        <dgm:presLayoutVars>
          <dgm:chMax val="0"/>
          <dgm:chPref val="0"/>
        </dgm:presLayoutVars>
      </dgm:prSet>
      <dgm:spPr/>
    </dgm:pt>
    <dgm:pt modelId="{E79E713E-D937-4E07-89A9-6B2A499E87C1}" type="pres">
      <dgm:prSet presAssocID="{FBAA44FF-54DE-45C8-9FAC-512C40277233}" presName="sibTrans" presStyleCnt="0"/>
      <dgm:spPr/>
    </dgm:pt>
    <dgm:pt modelId="{52C2EA1E-968D-4456-A4FD-13D88E8EC0C7}" type="pres">
      <dgm:prSet presAssocID="{CA9D674E-4FF1-45DC-82E4-0B2DB6A5363F}" presName="compNode" presStyleCnt="0"/>
      <dgm:spPr/>
    </dgm:pt>
    <dgm:pt modelId="{A6F3DBA9-9AB8-4C82-BB63-CB230D6EC52F}" type="pres">
      <dgm:prSet presAssocID="{CA9D674E-4FF1-45DC-82E4-0B2DB6A5363F}" presName="bgRect" presStyleLbl="bgShp" presStyleIdx="2" presStyleCnt="5"/>
      <dgm:spPr>
        <a:solidFill>
          <a:srgbClr val="92D050"/>
        </a:solidFill>
      </dgm:spPr>
    </dgm:pt>
    <dgm:pt modelId="{120734AB-1467-4380-ABF1-3EC6C8B12243}" type="pres">
      <dgm:prSet presAssocID="{CA9D674E-4FF1-45DC-82E4-0B2DB6A536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F28492C4-E0A0-4CC9-ACE1-EEC9D20BBB1D}" type="pres">
      <dgm:prSet presAssocID="{CA9D674E-4FF1-45DC-82E4-0B2DB6A5363F}" presName="spaceRect" presStyleCnt="0"/>
      <dgm:spPr/>
    </dgm:pt>
    <dgm:pt modelId="{14F39328-7D17-4303-8714-1B9A003DC943}" type="pres">
      <dgm:prSet presAssocID="{CA9D674E-4FF1-45DC-82E4-0B2DB6A5363F}" presName="parTx" presStyleLbl="revTx" presStyleIdx="2" presStyleCnt="5">
        <dgm:presLayoutVars>
          <dgm:chMax val="0"/>
          <dgm:chPref val="0"/>
        </dgm:presLayoutVars>
      </dgm:prSet>
      <dgm:spPr/>
    </dgm:pt>
    <dgm:pt modelId="{E1D37E73-B45B-4176-AFE5-3BE99C4FFFA1}" type="pres">
      <dgm:prSet presAssocID="{196DA4DC-9DD2-4A39-8A3A-D367BFE5A8BA}" presName="sibTrans" presStyleCnt="0"/>
      <dgm:spPr/>
    </dgm:pt>
    <dgm:pt modelId="{3F1DFD5E-6E15-4A32-9333-DD9D150E6ADD}" type="pres">
      <dgm:prSet presAssocID="{3517837D-AD40-4CB5-96DA-92B574F00C24}" presName="compNode" presStyleCnt="0"/>
      <dgm:spPr/>
    </dgm:pt>
    <dgm:pt modelId="{1267E702-59F3-4EF2-8832-A30E24FF2D87}" type="pres">
      <dgm:prSet presAssocID="{3517837D-AD40-4CB5-96DA-92B574F00C24}" presName="bgRect" presStyleLbl="bgShp" presStyleIdx="3" presStyleCnt="5"/>
      <dgm:spPr/>
    </dgm:pt>
    <dgm:pt modelId="{4191EA29-5BCE-42DE-9433-9C357ED62696}" type="pres">
      <dgm:prSet presAssocID="{3517837D-AD40-4CB5-96DA-92B574F00C2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1B97895-0569-4AD0-B98D-3FFA5298DB59}" type="pres">
      <dgm:prSet presAssocID="{3517837D-AD40-4CB5-96DA-92B574F00C24}" presName="spaceRect" presStyleCnt="0"/>
      <dgm:spPr/>
    </dgm:pt>
    <dgm:pt modelId="{8970A1A4-8E6D-4B7E-A715-69B1B97F9515}" type="pres">
      <dgm:prSet presAssocID="{3517837D-AD40-4CB5-96DA-92B574F00C24}" presName="parTx" presStyleLbl="revTx" presStyleIdx="3" presStyleCnt="5">
        <dgm:presLayoutVars>
          <dgm:chMax val="0"/>
          <dgm:chPref val="0"/>
        </dgm:presLayoutVars>
      </dgm:prSet>
      <dgm:spPr/>
    </dgm:pt>
    <dgm:pt modelId="{FD2B9166-A71D-489A-B533-2D085AADA4D6}" type="pres">
      <dgm:prSet presAssocID="{AEDA0689-D466-4F02-9CFA-F77EFCB9DF12}" presName="sibTrans" presStyleCnt="0"/>
      <dgm:spPr/>
    </dgm:pt>
    <dgm:pt modelId="{A910B6E9-F2CA-496C-A7F9-F6D633D54561}" type="pres">
      <dgm:prSet presAssocID="{0901EA9D-C571-4E96-A58A-A4B53D06CED3}" presName="compNode" presStyleCnt="0"/>
      <dgm:spPr/>
    </dgm:pt>
    <dgm:pt modelId="{DC82892B-D0FF-4BC3-A67B-ADC2D21F678F}" type="pres">
      <dgm:prSet presAssocID="{0901EA9D-C571-4E96-A58A-A4B53D06CED3}" presName="bgRect" presStyleLbl="bgShp" presStyleIdx="4" presStyleCnt="5"/>
      <dgm:spPr/>
    </dgm:pt>
    <dgm:pt modelId="{BE14463B-6F45-489F-87A1-D35DBB91843A}" type="pres">
      <dgm:prSet presAssocID="{0901EA9D-C571-4E96-A58A-A4B53D06CED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AF6EB7EA-3054-4E22-9348-A5C5265150CE}" type="pres">
      <dgm:prSet presAssocID="{0901EA9D-C571-4E96-A58A-A4B53D06CED3}" presName="spaceRect" presStyleCnt="0"/>
      <dgm:spPr/>
    </dgm:pt>
    <dgm:pt modelId="{ABB32FA7-5EC4-4527-B563-A7C4A1B76EAA}" type="pres">
      <dgm:prSet presAssocID="{0901EA9D-C571-4E96-A58A-A4B53D06CED3}" presName="parTx" presStyleLbl="revTx" presStyleIdx="4" presStyleCnt="5">
        <dgm:presLayoutVars>
          <dgm:chMax val="0"/>
          <dgm:chPref val="0"/>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C5BD0B3A-2D82-4EC1-9975-05076C4418DA}" srcId="{15509919-36B5-4162-8899-417A9F93473B}" destId="{CA9D674E-4FF1-45DC-82E4-0B2DB6A5363F}" srcOrd="2" destOrd="0" parTransId="{F1F10F9B-925A-4787-9D00-91106497A02E}" sibTransId="{196DA4DC-9DD2-4A39-8A3A-D367BFE5A8BA}"/>
    <dgm:cxn modelId="{A8946E3D-1413-4BE1-8471-B13D6EEF3689}" srcId="{15509919-36B5-4162-8899-417A9F93473B}" destId="{3517837D-AD40-4CB5-96DA-92B574F00C24}" srcOrd="3" destOrd="0" parTransId="{9F162866-4D34-4667-B114-F56EAEC276E2}" sibTransId="{AEDA0689-D466-4F02-9CFA-F77EFCB9DF12}"/>
    <dgm:cxn modelId="{4E6B1161-18E2-4B0B-804E-F09BEC89184F}" type="presOf" srcId="{B2B879BD-3840-400C-92BD-B2C2383358D7}" destId="{69C2483C-4C01-43D2-8D22-F1596D1709DB}" srcOrd="0" destOrd="0" presId="urn:microsoft.com/office/officeart/2018/2/layout/IconVerticalSolidList"/>
    <dgm:cxn modelId="{54EE9D6A-A7C7-4DA9-BD08-E4D7716D6A0E}" type="presOf" srcId="{CA9D674E-4FF1-45DC-82E4-0B2DB6A5363F}" destId="{14F39328-7D17-4303-8714-1B9A003DC943}" srcOrd="0" destOrd="0" presId="urn:microsoft.com/office/officeart/2018/2/layout/IconVerticalSolidList"/>
    <dgm:cxn modelId="{60906F91-43C8-4A57-9522-6564A665121F}" type="presOf" srcId="{AAF9DEE3-8444-4CA1-8BC2-D834D3ED6C74}" destId="{66A5E741-D888-48AC-9161-213719B7BADD}" srcOrd="0" destOrd="0" presId="urn:microsoft.com/office/officeart/2018/2/layout/IconVerticalSolidList"/>
    <dgm:cxn modelId="{A0AB6AB6-AD6B-44AD-A4FA-C960803E4F1A}" type="presOf" srcId="{3517837D-AD40-4CB5-96DA-92B574F00C24}" destId="{8970A1A4-8E6D-4B7E-A715-69B1B97F9515}" srcOrd="0" destOrd="0" presId="urn:microsoft.com/office/officeart/2018/2/layout/IconVerticalSolidList"/>
    <dgm:cxn modelId="{42CDCACA-F394-4044-BBF6-522A0005ABCB}" srcId="{15509919-36B5-4162-8899-417A9F93473B}" destId="{B2B879BD-3840-400C-92BD-B2C2383358D7}" srcOrd="1" destOrd="0" parTransId="{09440D86-F3E6-4A3C-9E78-1AFC56348641}" sibTransId="{FBAA44FF-54DE-45C8-9FAC-512C40277233}"/>
    <dgm:cxn modelId="{53B281DB-2258-4D0A-9596-115C00092FF2}" type="presOf" srcId="{0901EA9D-C571-4E96-A58A-A4B53D06CED3}" destId="{ABB32FA7-5EC4-4527-B563-A7C4A1B76EAA}" srcOrd="0" destOrd="0" presId="urn:microsoft.com/office/officeart/2018/2/layout/IconVerticalSolidList"/>
    <dgm:cxn modelId="{B0C5EFE0-0675-4EF5-A50B-109CEF5EFAA1}" type="presOf" srcId="{15509919-36B5-4162-8899-417A9F93473B}" destId="{932FB503-9AA7-43E1-BE2A-5EA4AAB3061A}" srcOrd="0" destOrd="0" presId="urn:microsoft.com/office/officeart/2018/2/layout/IconVerticalSolidList"/>
    <dgm:cxn modelId="{301CF1ED-26FF-47C3-A795-7AA65C46C52E}" srcId="{15509919-36B5-4162-8899-417A9F93473B}" destId="{0901EA9D-C571-4E96-A58A-A4B53D06CED3}" srcOrd="4" destOrd="0" parTransId="{60A3E158-4699-4F2C-9396-32E8D8441D52}" sibTransId="{8B356844-5901-4766-BF34-92B0EB70C081}"/>
    <dgm:cxn modelId="{5B332189-8E37-4242-A0A8-254DB879C157}" type="presParOf" srcId="{932FB503-9AA7-43E1-BE2A-5EA4AAB3061A}" destId="{E59F1213-C54D-40E4-97D4-CB7B6B17B274}" srcOrd="0" destOrd="0" presId="urn:microsoft.com/office/officeart/2018/2/layout/IconVerticalSolidList"/>
    <dgm:cxn modelId="{67DBF8E8-581D-4134-8885-0EA12D3E9932}" type="presParOf" srcId="{E59F1213-C54D-40E4-97D4-CB7B6B17B274}" destId="{B17850A7-6671-4629-8C1C-5623E3EF1A7D}" srcOrd="0" destOrd="0" presId="urn:microsoft.com/office/officeart/2018/2/layout/IconVerticalSolidList"/>
    <dgm:cxn modelId="{3158308B-F243-4D1A-B723-75741312E762}" type="presParOf" srcId="{E59F1213-C54D-40E4-97D4-CB7B6B17B274}" destId="{E26C907D-3DB3-418D-9AB9-35A704803E0B}" srcOrd="1" destOrd="0" presId="urn:microsoft.com/office/officeart/2018/2/layout/IconVerticalSolidList"/>
    <dgm:cxn modelId="{2852B679-8597-4A91-B0FF-AC68F78712F0}" type="presParOf" srcId="{E59F1213-C54D-40E4-97D4-CB7B6B17B274}" destId="{6BBE1168-6D41-49EC-A9C7-C07E1D572E47}" srcOrd="2" destOrd="0" presId="urn:microsoft.com/office/officeart/2018/2/layout/IconVerticalSolidList"/>
    <dgm:cxn modelId="{6186D36F-9DBC-4467-8D45-C5E7224A1B9F}" type="presParOf" srcId="{E59F1213-C54D-40E4-97D4-CB7B6B17B274}" destId="{66A5E741-D888-48AC-9161-213719B7BADD}" srcOrd="3" destOrd="0" presId="urn:microsoft.com/office/officeart/2018/2/layout/IconVerticalSolidList"/>
    <dgm:cxn modelId="{7BE315C1-3762-4360-A1BB-C6255C44F768}" type="presParOf" srcId="{932FB503-9AA7-43E1-BE2A-5EA4AAB3061A}" destId="{59932C13-1E11-448C-9DDE-6DA9258C041B}" srcOrd="1" destOrd="0" presId="urn:microsoft.com/office/officeart/2018/2/layout/IconVerticalSolidList"/>
    <dgm:cxn modelId="{84C9A5D1-FEAB-4CEB-8DAC-B8E51710BED3}" type="presParOf" srcId="{932FB503-9AA7-43E1-BE2A-5EA4AAB3061A}" destId="{20EEFD52-41DB-4407-BEE0-8BA18C5773C3}" srcOrd="2" destOrd="0" presId="urn:microsoft.com/office/officeart/2018/2/layout/IconVerticalSolidList"/>
    <dgm:cxn modelId="{DAD258A7-D306-41D3-9531-86EE10295B2B}" type="presParOf" srcId="{20EEFD52-41DB-4407-BEE0-8BA18C5773C3}" destId="{E2866BBC-AEFB-4396-AC76-A61A33CA7DC0}" srcOrd="0" destOrd="0" presId="urn:microsoft.com/office/officeart/2018/2/layout/IconVerticalSolidList"/>
    <dgm:cxn modelId="{1388FD2F-0DF7-4F1E-9DA4-75E9E5822917}" type="presParOf" srcId="{20EEFD52-41DB-4407-BEE0-8BA18C5773C3}" destId="{85745B0D-3D41-4B36-8D90-FD9B89271128}" srcOrd="1" destOrd="0" presId="urn:microsoft.com/office/officeart/2018/2/layout/IconVerticalSolidList"/>
    <dgm:cxn modelId="{F84804B0-5D15-45B5-B22E-4ED17DE9994C}" type="presParOf" srcId="{20EEFD52-41DB-4407-BEE0-8BA18C5773C3}" destId="{E088A58C-B371-47A6-8899-03313725E428}" srcOrd="2" destOrd="0" presId="urn:microsoft.com/office/officeart/2018/2/layout/IconVerticalSolidList"/>
    <dgm:cxn modelId="{E5399F60-8042-4B00-8FE8-291EB013A6BA}" type="presParOf" srcId="{20EEFD52-41DB-4407-BEE0-8BA18C5773C3}" destId="{69C2483C-4C01-43D2-8D22-F1596D1709DB}" srcOrd="3" destOrd="0" presId="urn:microsoft.com/office/officeart/2018/2/layout/IconVerticalSolidList"/>
    <dgm:cxn modelId="{0CD8F909-EC8C-42C0-B3B1-0D3303D1DD70}" type="presParOf" srcId="{932FB503-9AA7-43E1-BE2A-5EA4AAB3061A}" destId="{E79E713E-D937-4E07-89A9-6B2A499E87C1}" srcOrd="3" destOrd="0" presId="urn:microsoft.com/office/officeart/2018/2/layout/IconVerticalSolidList"/>
    <dgm:cxn modelId="{AF0CD14B-B398-44E9-86D9-454AF22DE731}" type="presParOf" srcId="{932FB503-9AA7-43E1-BE2A-5EA4AAB3061A}" destId="{52C2EA1E-968D-4456-A4FD-13D88E8EC0C7}" srcOrd="4" destOrd="0" presId="urn:microsoft.com/office/officeart/2018/2/layout/IconVerticalSolidList"/>
    <dgm:cxn modelId="{71497B2E-B3EC-46BC-BB8E-242C0A2F7AE3}" type="presParOf" srcId="{52C2EA1E-968D-4456-A4FD-13D88E8EC0C7}" destId="{A6F3DBA9-9AB8-4C82-BB63-CB230D6EC52F}" srcOrd="0" destOrd="0" presId="urn:microsoft.com/office/officeart/2018/2/layout/IconVerticalSolidList"/>
    <dgm:cxn modelId="{A6CAB731-DBAE-4417-9517-D3A35E46CFD0}" type="presParOf" srcId="{52C2EA1E-968D-4456-A4FD-13D88E8EC0C7}" destId="{120734AB-1467-4380-ABF1-3EC6C8B12243}" srcOrd="1" destOrd="0" presId="urn:microsoft.com/office/officeart/2018/2/layout/IconVerticalSolidList"/>
    <dgm:cxn modelId="{3238A3C8-0D77-4B08-BBBC-EB6CAD0CB885}" type="presParOf" srcId="{52C2EA1E-968D-4456-A4FD-13D88E8EC0C7}" destId="{F28492C4-E0A0-4CC9-ACE1-EEC9D20BBB1D}" srcOrd="2" destOrd="0" presId="urn:microsoft.com/office/officeart/2018/2/layout/IconVerticalSolidList"/>
    <dgm:cxn modelId="{995346C8-18EB-4C22-9A5D-382B8C82C93A}" type="presParOf" srcId="{52C2EA1E-968D-4456-A4FD-13D88E8EC0C7}" destId="{14F39328-7D17-4303-8714-1B9A003DC943}" srcOrd="3" destOrd="0" presId="urn:microsoft.com/office/officeart/2018/2/layout/IconVerticalSolidList"/>
    <dgm:cxn modelId="{6FF8405B-702E-43FB-82B4-FB321CDD7F60}" type="presParOf" srcId="{932FB503-9AA7-43E1-BE2A-5EA4AAB3061A}" destId="{E1D37E73-B45B-4176-AFE5-3BE99C4FFFA1}" srcOrd="5" destOrd="0" presId="urn:microsoft.com/office/officeart/2018/2/layout/IconVerticalSolidList"/>
    <dgm:cxn modelId="{DCB2EFCF-CB20-4EC1-8123-9FADC6AE8B62}" type="presParOf" srcId="{932FB503-9AA7-43E1-BE2A-5EA4AAB3061A}" destId="{3F1DFD5E-6E15-4A32-9333-DD9D150E6ADD}" srcOrd="6" destOrd="0" presId="urn:microsoft.com/office/officeart/2018/2/layout/IconVerticalSolidList"/>
    <dgm:cxn modelId="{077298BA-7909-4767-BA9B-DF2EB3AE0A93}" type="presParOf" srcId="{3F1DFD5E-6E15-4A32-9333-DD9D150E6ADD}" destId="{1267E702-59F3-4EF2-8832-A30E24FF2D87}" srcOrd="0" destOrd="0" presId="urn:microsoft.com/office/officeart/2018/2/layout/IconVerticalSolidList"/>
    <dgm:cxn modelId="{9AC8AA99-BDC6-4033-B091-F1CC76DBA163}" type="presParOf" srcId="{3F1DFD5E-6E15-4A32-9333-DD9D150E6ADD}" destId="{4191EA29-5BCE-42DE-9433-9C357ED62696}" srcOrd="1" destOrd="0" presId="urn:microsoft.com/office/officeart/2018/2/layout/IconVerticalSolidList"/>
    <dgm:cxn modelId="{195AC512-E5F6-4C18-916F-10F199385293}" type="presParOf" srcId="{3F1DFD5E-6E15-4A32-9333-DD9D150E6ADD}" destId="{A1B97895-0569-4AD0-B98D-3FFA5298DB59}" srcOrd="2" destOrd="0" presId="urn:microsoft.com/office/officeart/2018/2/layout/IconVerticalSolidList"/>
    <dgm:cxn modelId="{558BD454-F6E2-4D91-A899-13BDBA45601F}" type="presParOf" srcId="{3F1DFD5E-6E15-4A32-9333-DD9D150E6ADD}" destId="{8970A1A4-8E6D-4B7E-A715-69B1B97F9515}" srcOrd="3" destOrd="0" presId="urn:microsoft.com/office/officeart/2018/2/layout/IconVerticalSolidList"/>
    <dgm:cxn modelId="{6C5CB644-C1E2-4FAE-A791-D92F3A4B05AA}" type="presParOf" srcId="{932FB503-9AA7-43E1-BE2A-5EA4AAB3061A}" destId="{FD2B9166-A71D-489A-B533-2D085AADA4D6}" srcOrd="7" destOrd="0" presId="urn:microsoft.com/office/officeart/2018/2/layout/IconVerticalSolidList"/>
    <dgm:cxn modelId="{2297DBC0-4345-4D7F-B2CE-517E515AF1EF}" type="presParOf" srcId="{932FB503-9AA7-43E1-BE2A-5EA4AAB3061A}" destId="{A910B6E9-F2CA-496C-A7F9-F6D633D54561}" srcOrd="8" destOrd="0" presId="urn:microsoft.com/office/officeart/2018/2/layout/IconVerticalSolidList"/>
    <dgm:cxn modelId="{62D35A73-0E8F-4F87-9910-BB248BDB7CBE}" type="presParOf" srcId="{A910B6E9-F2CA-496C-A7F9-F6D633D54561}" destId="{DC82892B-D0FF-4BC3-A67B-ADC2D21F678F}" srcOrd="0" destOrd="0" presId="urn:microsoft.com/office/officeart/2018/2/layout/IconVerticalSolidList"/>
    <dgm:cxn modelId="{87D43A76-D7D9-4391-9115-D1B9277B12A2}" type="presParOf" srcId="{A910B6E9-F2CA-496C-A7F9-F6D633D54561}" destId="{BE14463B-6F45-489F-87A1-D35DBB91843A}" srcOrd="1" destOrd="0" presId="urn:microsoft.com/office/officeart/2018/2/layout/IconVerticalSolidList"/>
    <dgm:cxn modelId="{F382D5C5-1FAF-4F55-BFB8-CC22528EBC86}" type="presParOf" srcId="{A910B6E9-F2CA-496C-A7F9-F6D633D54561}" destId="{AF6EB7EA-3054-4E22-9348-A5C5265150CE}" srcOrd="2" destOrd="0" presId="urn:microsoft.com/office/officeart/2018/2/layout/IconVerticalSolidList"/>
    <dgm:cxn modelId="{D101B79E-FAF3-4E58-A8C9-0BF0A9817526}" type="presParOf" srcId="{A910B6E9-F2CA-496C-A7F9-F6D633D54561}" destId="{ABB32FA7-5EC4-4527-B563-A7C4A1B76EA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509919-36B5-4162-8899-417A9F9347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F9DEE3-8444-4CA1-8BC2-D834D3ED6C74}">
      <dgm:prSet/>
      <dgm:spPr/>
      <dgm:t>
        <a:bodyPr/>
        <a:lstStyle/>
        <a:p>
          <a:pPr>
            <a:lnSpc>
              <a:spcPct val="100000"/>
            </a:lnSpc>
          </a:pPr>
          <a:r>
            <a:rPr lang="en-US" dirty="0"/>
            <a:t>Thought Leaders</a:t>
          </a:r>
          <a:br>
            <a:rPr lang="en-US" dirty="0"/>
          </a:br>
          <a:endParaRPr lang="en-US" dirty="0"/>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pPr>
            <a:lnSpc>
              <a:spcPct val="100000"/>
            </a:lnSpc>
          </a:pPr>
          <a:r>
            <a:rPr lang="en-US" dirty="0"/>
            <a:t>Policy Makers</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pPr>
            <a:lnSpc>
              <a:spcPct val="100000"/>
            </a:lnSpc>
          </a:pPr>
          <a:r>
            <a:rPr lang="en-US" dirty="0"/>
            <a:t>Fiduciaries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3517837D-AD40-4CB5-96DA-92B574F00C24}">
      <dgm:prSet/>
      <dgm:spPr/>
      <dgm:t>
        <a:bodyPr/>
        <a:lstStyle/>
        <a:p>
          <a:pPr>
            <a:lnSpc>
              <a:spcPct val="100000"/>
            </a:lnSpc>
          </a:pPr>
          <a:r>
            <a:rPr lang="en-US" dirty="0"/>
            <a:t>Overseers</a:t>
          </a:r>
        </a:p>
      </dgm:t>
    </dgm:pt>
    <dgm:pt modelId="{9F162866-4D34-4667-B114-F56EAEC276E2}" type="parTrans" cxnId="{A8946E3D-1413-4BE1-8471-B13D6EEF3689}">
      <dgm:prSet/>
      <dgm:spPr/>
      <dgm:t>
        <a:bodyPr/>
        <a:lstStyle/>
        <a:p>
          <a:endParaRPr lang="en-US"/>
        </a:p>
      </dgm:t>
    </dgm:pt>
    <dgm:pt modelId="{AEDA0689-D466-4F02-9CFA-F77EFCB9DF12}" type="sibTrans" cxnId="{A8946E3D-1413-4BE1-8471-B13D6EEF3689}">
      <dgm:prSet phldrT="04" phldr="0"/>
      <dgm:spPr/>
      <dgm:t>
        <a:bodyPr/>
        <a:lstStyle/>
        <a:p>
          <a:endParaRPr lang="en-US"/>
        </a:p>
      </dgm:t>
    </dgm:pt>
    <dgm:pt modelId="{0901EA9D-C571-4E96-A58A-A4B53D06CED3}">
      <dgm:prSet/>
      <dgm:spPr/>
      <dgm:t>
        <a:bodyPr/>
        <a:lstStyle/>
        <a:p>
          <a:pPr>
            <a:lnSpc>
              <a:spcPct val="100000"/>
            </a:lnSpc>
          </a:pPr>
          <a:r>
            <a:rPr lang="en-US" dirty="0"/>
            <a:t>Advisors</a:t>
          </a:r>
        </a:p>
      </dgm:t>
    </dgm:pt>
    <dgm:pt modelId="{60A3E158-4699-4F2C-9396-32E8D8441D52}" type="parTrans" cxnId="{301CF1ED-26FF-47C3-A795-7AA65C46C52E}">
      <dgm:prSet/>
      <dgm:spPr/>
      <dgm:t>
        <a:bodyPr/>
        <a:lstStyle/>
        <a:p>
          <a:endParaRPr lang="en-US"/>
        </a:p>
      </dgm:t>
    </dgm:pt>
    <dgm:pt modelId="{8B356844-5901-4766-BF34-92B0EB70C081}" type="sibTrans" cxnId="{301CF1ED-26FF-47C3-A795-7AA65C46C52E}">
      <dgm:prSet phldrT="05" phldr="0"/>
      <dgm:spPr/>
      <dgm:t>
        <a:bodyPr/>
        <a:lstStyle/>
        <a:p>
          <a:endParaRPr lang="en-US"/>
        </a:p>
      </dgm:t>
    </dgm:pt>
    <dgm:pt modelId="{932FB503-9AA7-43E1-BE2A-5EA4AAB3061A}" type="pres">
      <dgm:prSet presAssocID="{15509919-36B5-4162-8899-417A9F93473B}" presName="root" presStyleCnt="0">
        <dgm:presLayoutVars>
          <dgm:dir/>
          <dgm:resizeHandles val="exact"/>
        </dgm:presLayoutVars>
      </dgm:prSet>
      <dgm:spPr/>
    </dgm:pt>
    <dgm:pt modelId="{E59F1213-C54D-40E4-97D4-CB7B6B17B274}" type="pres">
      <dgm:prSet presAssocID="{AAF9DEE3-8444-4CA1-8BC2-D834D3ED6C74}" presName="compNode" presStyleCnt="0"/>
      <dgm:spPr/>
    </dgm:pt>
    <dgm:pt modelId="{B17850A7-6671-4629-8C1C-5623E3EF1A7D}" type="pres">
      <dgm:prSet presAssocID="{AAF9DEE3-8444-4CA1-8BC2-D834D3ED6C74}" presName="bgRect" presStyleLbl="bgShp" presStyleIdx="0" presStyleCnt="5"/>
      <dgm:spPr/>
    </dgm:pt>
    <dgm:pt modelId="{E26C907D-3DB3-418D-9AB9-35A704803E0B}" type="pres">
      <dgm:prSet presAssocID="{AAF9DEE3-8444-4CA1-8BC2-D834D3ED6C7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6BBE1168-6D41-49EC-A9C7-C07E1D572E47}" type="pres">
      <dgm:prSet presAssocID="{AAF9DEE3-8444-4CA1-8BC2-D834D3ED6C74}" presName="spaceRect" presStyleCnt="0"/>
      <dgm:spPr/>
    </dgm:pt>
    <dgm:pt modelId="{66A5E741-D888-48AC-9161-213719B7BADD}" type="pres">
      <dgm:prSet presAssocID="{AAF9DEE3-8444-4CA1-8BC2-D834D3ED6C74}" presName="parTx" presStyleLbl="revTx" presStyleIdx="0" presStyleCnt="5">
        <dgm:presLayoutVars>
          <dgm:chMax val="0"/>
          <dgm:chPref val="0"/>
        </dgm:presLayoutVars>
      </dgm:prSet>
      <dgm:spPr/>
    </dgm:pt>
    <dgm:pt modelId="{59932C13-1E11-448C-9DDE-6DA9258C041B}" type="pres">
      <dgm:prSet presAssocID="{23210C7F-6847-491E-BE1F-A79529AF2B8B}" presName="sibTrans" presStyleCnt="0"/>
      <dgm:spPr/>
    </dgm:pt>
    <dgm:pt modelId="{20EEFD52-41DB-4407-BEE0-8BA18C5773C3}" type="pres">
      <dgm:prSet presAssocID="{B2B879BD-3840-400C-92BD-B2C2383358D7}" presName="compNode" presStyleCnt="0"/>
      <dgm:spPr/>
    </dgm:pt>
    <dgm:pt modelId="{E2866BBC-AEFB-4396-AC76-A61A33CA7DC0}" type="pres">
      <dgm:prSet presAssocID="{B2B879BD-3840-400C-92BD-B2C2383358D7}" presName="bgRect" presStyleLbl="bgShp" presStyleIdx="1" presStyleCnt="5"/>
      <dgm:spPr/>
    </dgm:pt>
    <dgm:pt modelId="{85745B0D-3D41-4B36-8D90-FD9B89271128}" type="pres">
      <dgm:prSet presAssocID="{B2B879BD-3840-400C-92BD-B2C2383358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E088A58C-B371-47A6-8899-03313725E428}" type="pres">
      <dgm:prSet presAssocID="{B2B879BD-3840-400C-92BD-B2C2383358D7}" presName="spaceRect" presStyleCnt="0"/>
      <dgm:spPr/>
    </dgm:pt>
    <dgm:pt modelId="{69C2483C-4C01-43D2-8D22-F1596D1709DB}" type="pres">
      <dgm:prSet presAssocID="{B2B879BD-3840-400C-92BD-B2C2383358D7}" presName="parTx" presStyleLbl="revTx" presStyleIdx="1" presStyleCnt="5">
        <dgm:presLayoutVars>
          <dgm:chMax val="0"/>
          <dgm:chPref val="0"/>
        </dgm:presLayoutVars>
      </dgm:prSet>
      <dgm:spPr/>
    </dgm:pt>
    <dgm:pt modelId="{E79E713E-D937-4E07-89A9-6B2A499E87C1}" type="pres">
      <dgm:prSet presAssocID="{FBAA44FF-54DE-45C8-9FAC-512C40277233}" presName="sibTrans" presStyleCnt="0"/>
      <dgm:spPr/>
    </dgm:pt>
    <dgm:pt modelId="{52C2EA1E-968D-4456-A4FD-13D88E8EC0C7}" type="pres">
      <dgm:prSet presAssocID="{CA9D674E-4FF1-45DC-82E4-0B2DB6A5363F}" presName="compNode" presStyleCnt="0"/>
      <dgm:spPr/>
    </dgm:pt>
    <dgm:pt modelId="{A6F3DBA9-9AB8-4C82-BB63-CB230D6EC52F}" type="pres">
      <dgm:prSet presAssocID="{CA9D674E-4FF1-45DC-82E4-0B2DB6A5363F}" presName="bgRect" presStyleLbl="bgShp" presStyleIdx="2" presStyleCnt="5"/>
      <dgm:spPr/>
    </dgm:pt>
    <dgm:pt modelId="{120734AB-1467-4380-ABF1-3EC6C8B12243}" type="pres">
      <dgm:prSet presAssocID="{CA9D674E-4FF1-45DC-82E4-0B2DB6A536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F28492C4-E0A0-4CC9-ACE1-EEC9D20BBB1D}" type="pres">
      <dgm:prSet presAssocID="{CA9D674E-4FF1-45DC-82E4-0B2DB6A5363F}" presName="spaceRect" presStyleCnt="0"/>
      <dgm:spPr/>
    </dgm:pt>
    <dgm:pt modelId="{14F39328-7D17-4303-8714-1B9A003DC943}" type="pres">
      <dgm:prSet presAssocID="{CA9D674E-4FF1-45DC-82E4-0B2DB6A5363F}" presName="parTx" presStyleLbl="revTx" presStyleIdx="2" presStyleCnt="5">
        <dgm:presLayoutVars>
          <dgm:chMax val="0"/>
          <dgm:chPref val="0"/>
        </dgm:presLayoutVars>
      </dgm:prSet>
      <dgm:spPr/>
    </dgm:pt>
    <dgm:pt modelId="{E1D37E73-B45B-4176-AFE5-3BE99C4FFFA1}" type="pres">
      <dgm:prSet presAssocID="{196DA4DC-9DD2-4A39-8A3A-D367BFE5A8BA}" presName="sibTrans" presStyleCnt="0"/>
      <dgm:spPr/>
    </dgm:pt>
    <dgm:pt modelId="{3F1DFD5E-6E15-4A32-9333-DD9D150E6ADD}" type="pres">
      <dgm:prSet presAssocID="{3517837D-AD40-4CB5-96DA-92B574F00C24}" presName="compNode" presStyleCnt="0"/>
      <dgm:spPr/>
    </dgm:pt>
    <dgm:pt modelId="{1267E702-59F3-4EF2-8832-A30E24FF2D87}" type="pres">
      <dgm:prSet presAssocID="{3517837D-AD40-4CB5-96DA-92B574F00C24}" presName="bgRect" presStyleLbl="bgShp" presStyleIdx="3" presStyleCnt="5"/>
      <dgm:spPr>
        <a:solidFill>
          <a:srgbClr val="92D050"/>
        </a:solidFill>
      </dgm:spPr>
    </dgm:pt>
    <dgm:pt modelId="{4191EA29-5BCE-42DE-9433-9C357ED62696}" type="pres">
      <dgm:prSet presAssocID="{3517837D-AD40-4CB5-96DA-92B574F00C2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1B97895-0569-4AD0-B98D-3FFA5298DB59}" type="pres">
      <dgm:prSet presAssocID="{3517837D-AD40-4CB5-96DA-92B574F00C24}" presName="spaceRect" presStyleCnt="0"/>
      <dgm:spPr/>
    </dgm:pt>
    <dgm:pt modelId="{8970A1A4-8E6D-4B7E-A715-69B1B97F9515}" type="pres">
      <dgm:prSet presAssocID="{3517837D-AD40-4CB5-96DA-92B574F00C24}" presName="parTx" presStyleLbl="revTx" presStyleIdx="3" presStyleCnt="5">
        <dgm:presLayoutVars>
          <dgm:chMax val="0"/>
          <dgm:chPref val="0"/>
        </dgm:presLayoutVars>
      </dgm:prSet>
      <dgm:spPr/>
    </dgm:pt>
    <dgm:pt modelId="{FD2B9166-A71D-489A-B533-2D085AADA4D6}" type="pres">
      <dgm:prSet presAssocID="{AEDA0689-D466-4F02-9CFA-F77EFCB9DF12}" presName="sibTrans" presStyleCnt="0"/>
      <dgm:spPr/>
    </dgm:pt>
    <dgm:pt modelId="{A910B6E9-F2CA-496C-A7F9-F6D633D54561}" type="pres">
      <dgm:prSet presAssocID="{0901EA9D-C571-4E96-A58A-A4B53D06CED3}" presName="compNode" presStyleCnt="0"/>
      <dgm:spPr/>
    </dgm:pt>
    <dgm:pt modelId="{DC82892B-D0FF-4BC3-A67B-ADC2D21F678F}" type="pres">
      <dgm:prSet presAssocID="{0901EA9D-C571-4E96-A58A-A4B53D06CED3}" presName="bgRect" presStyleLbl="bgShp" presStyleIdx="4" presStyleCnt="5"/>
      <dgm:spPr/>
    </dgm:pt>
    <dgm:pt modelId="{BE14463B-6F45-489F-87A1-D35DBB91843A}" type="pres">
      <dgm:prSet presAssocID="{0901EA9D-C571-4E96-A58A-A4B53D06CED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AF6EB7EA-3054-4E22-9348-A5C5265150CE}" type="pres">
      <dgm:prSet presAssocID="{0901EA9D-C571-4E96-A58A-A4B53D06CED3}" presName="spaceRect" presStyleCnt="0"/>
      <dgm:spPr/>
    </dgm:pt>
    <dgm:pt modelId="{ABB32FA7-5EC4-4527-B563-A7C4A1B76EAA}" type="pres">
      <dgm:prSet presAssocID="{0901EA9D-C571-4E96-A58A-A4B53D06CED3}" presName="parTx" presStyleLbl="revTx" presStyleIdx="4" presStyleCnt="5">
        <dgm:presLayoutVars>
          <dgm:chMax val="0"/>
          <dgm:chPref val="0"/>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C5BD0B3A-2D82-4EC1-9975-05076C4418DA}" srcId="{15509919-36B5-4162-8899-417A9F93473B}" destId="{CA9D674E-4FF1-45DC-82E4-0B2DB6A5363F}" srcOrd="2" destOrd="0" parTransId="{F1F10F9B-925A-4787-9D00-91106497A02E}" sibTransId="{196DA4DC-9DD2-4A39-8A3A-D367BFE5A8BA}"/>
    <dgm:cxn modelId="{A8946E3D-1413-4BE1-8471-B13D6EEF3689}" srcId="{15509919-36B5-4162-8899-417A9F93473B}" destId="{3517837D-AD40-4CB5-96DA-92B574F00C24}" srcOrd="3" destOrd="0" parTransId="{9F162866-4D34-4667-B114-F56EAEC276E2}" sibTransId="{AEDA0689-D466-4F02-9CFA-F77EFCB9DF12}"/>
    <dgm:cxn modelId="{4E6B1161-18E2-4B0B-804E-F09BEC89184F}" type="presOf" srcId="{B2B879BD-3840-400C-92BD-B2C2383358D7}" destId="{69C2483C-4C01-43D2-8D22-F1596D1709DB}" srcOrd="0" destOrd="0" presId="urn:microsoft.com/office/officeart/2018/2/layout/IconVerticalSolidList"/>
    <dgm:cxn modelId="{54EE9D6A-A7C7-4DA9-BD08-E4D7716D6A0E}" type="presOf" srcId="{CA9D674E-4FF1-45DC-82E4-0B2DB6A5363F}" destId="{14F39328-7D17-4303-8714-1B9A003DC943}" srcOrd="0" destOrd="0" presId="urn:microsoft.com/office/officeart/2018/2/layout/IconVerticalSolidList"/>
    <dgm:cxn modelId="{60906F91-43C8-4A57-9522-6564A665121F}" type="presOf" srcId="{AAF9DEE3-8444-4CA1-8BC2-D834D3ED6C74}" destId="{66A5E741-D888-48AC-9161-213719B7BADD}" srcOrd="0" destOrd="0" presId="urn:microsoft.com/office/officeart/2018/2/layout/IconVerticalSolidList"/>
    <dgm:cxn modelId="{A0AB6AB6-AD6B-44AD-A4FA-C960803E4F1A}" type="presOf" srcId="{3517837D-AD40-4CB5-96DA-92B574F00C24}" destId="{8970A1A4-8E6D-4B7E-A715-69B1B97F9515}" srcOrd="0" destOrd="0" presId="urn:microsoft.com/office/officeart/2018/2/layout/IconVerticalSolidList"/>
    <dgm:cxn modelId="{42CDCACA-F394-4044-BBF6-522A0005ABCB}" srcId="{15509919-36B5-4162-8899-417A9F93473B}" destId="{B2B879BD-3840-400C-92BD-B2C2383358D7}" srcOrd="1" destOrd="0" parTransId="{09440D86-F3E6-4A3C-9E78-1AFC56348641}" sibTransId="{FBAA44FF-54DE-45C8-9FAC-512C40277233}"/>
    <dgm:cxn modelId="{53B281DB-2258-4D0A-9596-115C00092FF2}" type="presOf" srcId="{0901EA9D-C571-4E96-A58A-A4B53D06CED3}" destId="{ABB32FA7-5EC4-4527-B563-A7C4A1B76EAA}" srcOrd="0" destOrd="0" presId="urn:microsoft.com/office/officeart/2018/2/layout/IconVerticalSolidList"/>
    <dgm:cxn modelId="{B0C5EFE0-0675-4EF5-A50B-109CEF5EFAA1}" type="presOf" srcId="{15509919-36B5-4162-8899-417A9F93473B}" destId="{932FB503-9AA7-43E1-BE2A-5EA4AAB3061A}" srcOrd="0" destOrd="0" presId="urn:microsoft.com/office/officeart/2018/2/layout/IconVerticalSolidList"/>
    <dgm:cxn modelId="{301CF1ED-26FF-47C3-A795-7AA65C46C52E}" srcId="{15509919-36B5-4162-8899-417A9F93473B}" destId="{0901EA9D-C571-4E96-A58A-A4B53D06CED3}" srcOrd="4" destOrd="0" parTransId="{60A3E158-4699-4F2C-9396-32E8D8441D52}" sibTransId="{8B356844-5901-4766-BF34-92B0EB70C081}"/>
    <dgm:cxn modelId="{5B332189-8E37-4242-A0A8-254DB879C157}" type="presParOf" srcId="{932FB503-9AA7-43E1-BE2A-5EA4AAB3061A}" destId="{E59F1213-C54D-40E4-97D4-CB7B6B17B274}" srcOrd="0" destOrd="0" presId="urn:microsoft.com/office/officeart/2018/2/layout/IconVerticalSolidList"/>
    <dgm:cxn modelId="{67DBF8E8-581D-4134-8885-0EA12D3E9932}" type="presParOf" srcId="{E59F1213-C54D-40E4-97D4-CB7B6B17B274}" destId="{B17850A7-6671-4629-8C1C-5623E3EF1A7D}" srcOrd="0" destOrd="0" presId="urn:microsoft.com/office/officeart/2018/2/layout/IconVerticalSolidList"/>
    <dgm:cxn modelId="{3158308B-F243-4D1A-B723-75741312E762}" type="presParOf" srcId="{E59F1213-C54D-40E4-97D4-CB7B6B17B274}" destId="{E26C907D-3DB3-418D-9AB9-35A704803E0B}" srcOrd="1" destOrd="0" presId="urn:microsoft.com/office/officeart/2018/2/layout/IconVerticalSolidList"/>
    <dgm:cxn modelId="{2852B679-8597-4A91-B0FF-AC68F78712F0}" type="presParOf" srcId="{E59F1213-C54D-40E4-97D4-CB7B6B17B274}" destId="{6BBE1168-6D41-49EC-A9C7-C07E1D572E47}" srcOrd="2" destOrd="0" presId="urn:microsoft.com/office/officeart/2018/2/layout/IconVerticalSolidList"/>
    <dgm:cxn modelId="{6186D36F-9DBC-4467-8D45-C5E7224A1B9F}" type="presParOf" srcId="{E59F1213-C54D-40E4-97D4-CB7B6B17B274}" destId="{66A5E741-D888-48AC-9161-213719B7BADD}" srcOrd="3" destOrd="0" presId="urn:microsoft.com/office/officeart/2018/2/layout/IconVerticalSolidList"/>
    <dgm:cxn modelId="{7BE315C1-3762-4360-A1BB-C6255C44F768}" type="presParOf" srcId="{932FB503-9AA7-43E1-BE2A-5EA4AAB3061A}" destId="{59932C13-1E11-448C-9DDE-6DA9258C041B}" srcOrd="1" destOrd="0" presId="urn:microsoft.com/office/officeart/2018/2/layout/IconVerticalSolidList"/>
    <dgm:cxn modelId="{84C9A5D1-FEAB-4CEB-8DAC-B8E51710BED3}" type="presParOf" srcId="{932FB503-9AA7-43E1-BE2A-5EA4AAB3061A}" destId="{20EEFD52-41DB-4407-BEE0-8BA18C5773C3}" srcOrd="2" destOrd="0" presId="urn:microsoft.com/office/officeart/2018/2/layout/IconVerticalSolidList"/>
    <dgm:cxn modelId="{DAD258A7-D306-41D3-9531-86EE10295B2B}" type="presParOf" srcId="{20EEFD52-41DB-4407-BEE0-8BA18C5773C3}" destId="{E2866BBC-AEFB-4396-AC76-A61A33CA7DC0}" srcOrd="0" destOrd="0" presId="urn:microsoft.com/office/officeart/2018/2/layout/IconVerticalSolidList"/>
    <dgm:cxn modelId="{1388FD2F-0DF7-4F1E-9DA4-75E9E5822917}" type="presParOf" srcId="{20EEFD52-41DB-4407-BEE0-8BA18C5773C3}" destId="{85745B0D-3D41-4B36-8D90-FD9B89271128}" srcOrd="1" destOrd="0" presId="urn:microsoft.com/office/officeart/2018/2/layout/IconVerticalSolidList"/>
    <dgm:cxn modelId="{F84804B0-5D15-45B5-B22E-4ED17DE9994C}" type="presParOf" srcId="{20EEFD52-41DB-4407-BEE0-8BA18C5773C3}" destId="{E088A58C-B371-47A6-8899-03313725E428}" srcOrd="2" destOrd="0" presId="urn:microsoft.com/office/officeart/2018/2/layout/IconVerticalSolidList"/>
    <dgm:cxn modelId="{E5399F60-8042-4B00-8FE8-291EB013A6BA}" type="presParOf" srcId="{20EEFD52-41DB-4407-BEE0-8BA18C5773C3}" destId="{69C2483C-4C01-43D2-8D22-F1596D1709DB}" srcOrd="3" destOrd="0" presId="urn:microsoft.com/office/officeart/2018/2/layout/IconVerticalSolidList"/>
    <dgm:cxn modelId="{0CD8F909-EC8C-42C0-B3B1-0D3303D1DD70}" type="presParOf" srcId="{932FB503-9AA7-43E1-BE2A-5EA4AAB3061A}" destId="{E79E713E-D937-4E07-89A9-6B2A499E87C1}" srcOrd="3" destOrd="0" presId="urn:microsoft.com/office/officeart/2018/2/layout/IconVerticalSolidList"/>
    <dgm:cxn modelId="{AF0CD14B-B398-44E9-86D9-454AF22DE731}" type="presParOf" srcId="{932FB503-9AA7-43E1-BE2A-5EA4AAB3061A}" destId="{52C2EA1E-968D-4456-A4FD-13D88E8EC0C7}" srcOrd="4" destOrd="0" presId="urn:microsoft.com/office/officeart/2018/2/layout/IconVerticalSolidList"/>
    <dgm:cxn modelId="{71497B2E-B3EC-46BC-BB8E-242C0A2F7AE3}" type="presParOf" srcId="{52C2EA1E-968D-4456-A4FD-13D88E8EC0C7}" destId="{A6F3DBA9-9AB8-4C82-BB63-CB230D6EC52F}" srcOrd="0" destOrd="0" presId="urn:microsoft.com/office/officeart/2018/2/layout/IconVerticalSolidList"/>
    <dgm:cxn modelId="{A6CAB731-DBAE-4417-9517-D3A35E46CFD0}" type="presParOf" srcId="{52C2EA1E-968D-4456-A4FD-13D88E8EC0C7}" destId="{120734AB-1467-4380-ABF1-3EC6C8B12243}" srcOrd="1" destOrd="0" presId="urn:microsoft.com/office/officeart/2018/2/layout/IconVerticalSolidList"/>
    <dgm:cxn modelId="{3238A3C8-0D77-4B08-BBBC-EB6CAD0CB885}" type="presParOf" srcId="{52C2EA1E-968D-4456-A4FD-13D88E8EC0C7}" destId="{F28492C4-E0A0-4CC9-ACE1-EEC9D20BBB1D}" srcOrd="2" destOrd="0" presId="urn:microsoft.com/office/officeart/2018/2/layout/IconVerticalSolidList"/>
    <dgm:cxn modelId="{995346C8-18EB-4C22-9A5D-382B8C82C93A}" type="presParOf" srcId="{52C2EA1E-968D-4456-A4FD-13D88E8EC0C7}" destId="{14F39328-7D17-4303-8714-1B9A003DC943}" srcOrd="3" destOrd="0" presId="urn:microsoft.com/office/officeart/2018/2/layout/IconVerticalSolidList"/>
    <dgm:cxn modelId="{6FF8405B-702E-43FB-82B4-FB321CDD7F60}" type="presParOf" srcId="{932FB503-9AA7-43E1-BE2A-5EA4AAB3061A}" destId="{E1D37E73-B45B-4176-AFE5-3BE99C4FFFA1}" srcOrd="5" destOrd="0" presId="urn:microsoft.com/office/officeart/2018/2/layout/IconVerticalSolidList"/>
    <dgm:cxn modelId="{DCB2EFCF-CB20-4EC1-8123-9FADC6AE8B62}" type="presParOf" srcId="{932FB503-9AA7-43E1-BE2A-5EA4AAB3061A}" destId="{3F1DFD5E-6E15-4A32-9333-DD9D150E6ADD}" srcOrd="6" destOrd="0" presId="urn:microsoft.com/office/officeart/2018/2/layout/IconVerticalSolidList"/>
    <dgm:cxn modelId="{077298BA-7909-4767-BA9B-DF2EB3AE0A93}" type="presParOf" srcId="{3F1DFD5E-6E15-4A32-9333-DD9D150E6ADD}" destId="{1267E702-59F3-4EF2-8832-A30E24FF2D87}" srcOrd="0" destOrd="0" presId="urn:microsoft.com/office/officeart/2018/2/layout/IconVerticalSolidList"/>
    <dgm:cxn modelId="{9AC8AA99-BDC6-4033-B091-F1CC76DBA163}" type="presParOf" srcId="{3F1DFD5E-6E15-4A32-9333-DD9D150E6ADD}" destId="{4191EA29-5BCE-42DE-9433-9C357ED62696}" srcOrd="1" destOrd="0" presId="urn:microsoft.com/office/officeart/2018/2/layout/IconVerticalSolidList"/>
    <dgm:cxn modelId="{195AC512-E5F6-4C18-916F-10F199385293}" type="presParOf" srcId="{3F1DFD5E-6E15-4A32-9333-DD9D150E6ADD}" destId="{A1B97895-0569-4AD0-B98D-3FFA5298DB59}" srcOrd="2" destOrd="0" presId="urn:microsoft.com/office/officeart/2018/2/layout/IconVerticalSolidList"/>
    <dgm:cxn modelId="{558BD454-F6E2-4D91-A899-13BDBA45601F}" type="presParOf" srcId="{3F1DFD5E-6E15-4A32-9333-DD9D150E6ADD}" destId="{8970A1A4-8E6D-4B7E-A715-69B1B97F9515}" srcOrd="3" destOrd="0" presId="urn:microsoft.com/office/officeart/2018/2/layout/IconVerticalSolidList"/>
    <dgm:cxn modelId="{6C5CB644-C1E2-4FAE-A791-D92F3A4B05AA}" type="presParOf" srcId="{932FB503-9AA7-43E1-BE2A-5EA4AAB3061A}" destId="{FD2B9166-A71D-489A-B533-2D085AADA4D6}" srcOrd="7" destOrd="0" presId="urn:microsoft.com/office/officeart/2018/2/layout/IconVerticalSolidList"/>
    <dgm:cxn modelId="{2297DBC0-4345-4D7F-B2CE-517E515AF1EF}" type="presParOf" srcId="{932FB503-9AA7-43E1-BE2A-5EA4AAB3061A}" destId="{A910B6E9-F2CA-496C-A7F9-F6D633D54561}" srcOrd="8" destOrd="0" presId="urn:microsoft.com/office/officeart/2018/2/layout/IconVerticalSolidList"/>
    <dgm:cxn modelId="{62D35A73-0E8F-4F87-9910-BB248BDB7CBE}" type="presParOf" srcId="{A910B6E9-F2CA-496C-A7F9-F6D633D54561}" destId="{DC82892B-D0FF-4BC3-A67B-ADC2D21F678F}" srcOrd="0" destOrd="0" presId="urn:microsoft.com/office/officeart/2018/2/layout/IconVerticalSolidList"/>
    <dgm:cxn modelId="{87D43A76-D7D9-4391-9115-D1B9277B12A2}" type="presParOf" srcId="{A910B6E9-F2CA-496C-A7F9-F6D633D54561}" destId="{BE14463B-6F45-489F-87A1-D35DBB91843A}" srcOrd="1" destOrd="0" presId="urn:microsoft.com/office/officeart/2018/2/layout/IconVerticalSolidList"/>
    <dgm:cxn modelId="{F382D5C5-1FAF-4F55-BFB8-CC22528EBC86}" type="presParOf" srcId="{A910B6E9-F2CA-496C-A7F9-F6D633D54561}" destId="{AF6EB7EA-3054-4E22-9348-A5C5265150CE}" srcOrd="2" destOrd="0" presId="urn:microsoft.com/office/officeart/2018/2/layout/IconVerticalSolidList"/>
    <dgm:cxn modelId="{D101B79E-FAF3-4E58-A8C9-0BF0A9817526}" type="presParOf" srcId="{A910B6E9-F2CA-496C-A7F9-F6D633D54561}" destId="{ABB32FA7-5EC4-4527-B563-A7C4A1B76EA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509919-36B5-4162-8899-417A9F9347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F9DEE3-8444-4CA1-8BC2-D834D3ED6C74}">
      <dgm:prSet/>
      <dgm:spPr/>
      <dgm:t>
        <a:bodyPr/>
        <a:lstStyle/>
        <a:p>
          <a:pPr>
            <a:lnSpc>
              <a:spcPct val="100000"/>
            </a:lnSpc>
          </a:pPr>
          <a:r>
            <a:rPr lang="en-US" dirty="0"/>
            <a:t>Thought Leaders</a:t>
          </a:r>
          <a:br>
            <a:rPr lang="en-US" dirty="0"/>
          </a:br>
          <a:endParaRPr lang="en-US" dirty="0"/>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pPr>
            <a:lnSpc>
              <a:spcPct val="100000"/>
            </a:lnSpc>
          </a:pPr>
          <a:r>
            <a:rPr lang="en-US" dirty="0"/>
            <a:t>Policy Makers</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pPr>
            <a:lnSpc>
              <a:spcPct val="100000"/>
            </a:lnSpc>
          </a:pPr>
          <a:r>
            <a:rPr lang="en-US" dirty="0"/>
            <a:t>Fiduciaries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3517837D-AD40-4CB5-96DA-92B574F00C24}">
      <dgm:prSet/>
      <dgm:spPr/>
      <dgm:t>
        <a:bodyPr/>
        <a:lstStyle/>
        <a:p>
          <a:pPr>
            <a:lnSpc>
              <a:spcPct val="100000"/>
            </a:lnSpc>
          </a:pPr>
          <a:r>
            <a:rPr lang="en-US" dirty="0"/>
            <a:t>Overseers</a:t>
          </a:r>
        </a:p>
      </dgm:t>
    </dgm:pt>
    <dgm:pt modelId="{9F162866-4D34-4667-B114-F56EAEC276E2}" type="parTrans" cxnId="{A8946E3D-1413-4BE1-8471-B13D6EEF3689}">
      <dgm:prSet/>
      <dgm:spPr/>
      <dgm:t>
        <a:bodyPr/>
        <a:lstStyle/>
        <a:p>
          <a:endParaRPr lang="en-US"/>
        </a:p>
      </dgm:t>
    </dgm:pt>
    <dgm:pt modelId="{AEDA0689-D466-4F02-9CFA-F77EFCB9DF12}" type="sibTrans" cxnId="{A8946E3D-1413-4BE1-8471-B13D6EEF3689}">
      <dgm:prSet phldrT="04" phldr="0"/>
      <dgm:spPr/>
      <dgm:t>
        <a:bodyPr/>
        <a:lstStyle/>
        <a:p>
          <a:endParaRPr lang="en-US"/>
        </a:p>
      </dgm:t>
    </dgm:pt>
    <dgm:pt modelId="{0901EA9D-C571-4E96-A58A-A4B53D06CED3}">
      <dgm:prSet/>
      <dgm:spPr/>
      <dgm:t>
        <a:bodyPr/>
        <a:lstStyle/>
        <a:p>
          <a:pPr>
            <a:lnSpc>
              <a:spcPct val="100000"/>
            </a:lnSpc>
          </a:pPr>
          <a:r>
            <a:rPr lang="en-US" dirty="0"/>
            <a:t>Advisors</a:t>
          </a:r>
        </a:p>
      </dgm:t>
    </dgm:pt>
    <dgm:pt modelId="{60A3E158-4699-4F2C-9396-32E8D8441D52}" type="parTrans" cxnId="{301CF1ED-26FF-47C3-A795-7AA65C46C52E}">
      <dgm:prSet/>
      <dgm:spPr/>
      <dgm:t>
        <a:bodyPr/>
        <a:lstStyle/>
        <a:p>
          <a:endParaRPr lang="en-US"/>
        </a:p>
      </dgm:t>
    </dgm:pt>
    <dgm:pt modelId="{8B356844-5901-4766-BF34-92B0EB70C081}" type="sibTrans" cxnId="{301CF1ED-26FF-47C3-A795-7AA65C46C52E}">
      <dgm:prSet phldrT="05" phldr="0"/>
      <dgm:spPr/>
      <dgm:t>
        <a:bodyPr/>
        <a:lstStyle/>
        <a:p>
          <a:endParaRPr lang="en-US"/>
        </a:p>
      </dgm:t>
    </dgm:pt>
    <dgm:pt modelId="{932FB503-9AA7-43E1-BE2A-5EA4AAB3061A}" type="pres">
      <dgm:prSet presAssocID="{15509919-36B5-4162-8899-417A9F93473B}" presName="root" presStyleCnt="0">
        <dgm:presLayoutVars>
          <dgm:dir/>
          <dgm:resizeHandles val="exact"/>
        </dgm:presLayoutVars>
      </dgm:prSet>
      <dgm:spPr/>
    </dgm:pt>
    <dgm:pt modelId="{E59F1213-C54D-40E4-97D4-CB7B6B17B274}" type="pres">
      <dgm:prSet presAssocID="{AAF9DEE3-8444-4CA1-8BC2-D834D3ED6C74}" presName="compNode" presStyleCnt="0"/>
      <dgm:spPr/>
    </dgm:pt>
    <dgm:pt modelId="{B17850A7-6671-4629-8C1C-5623E3EF1A7D}" type="pres">
      <dgm:prSet presAssocID="{AAF9DEE3-8444-4CA1-8BC2-D834D3ED6C74}" presName="bgRect" presStyleLbl="bgShp" presStyleIdx="0" presStyleCnt="5"/>
      <dgm:spPr/>
    </dgm:pt>
    <dgm:pt modelId="{E26C907D-3DB3-418D-9AB9-35A704803E0B}" type="pres">
      <dgm:prSet presAssocID="{AAF9DEE3-8444-4CA1-8BC2-D834D3ED6C7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6BBE1168-6D41-49EC-A9C7-C07E1D572E47}" type="pres">
      <dgm:prSet presAssocID="{AAF9DEE3-8444-4CA1-8BC2-D834D3ED6C74}" presName="spaceRect" presStyleCnt="0"/>
      <dgm:spPr/>
    </dgm:pt>
    <dgm:pt modelId="{66A5E741-D888-48AC-9161-213719B7BADD}" type="pres">
      <dgm:prSet presAssocID="{AAF9DEE3-8444-4CA1-8BC2-D834D3ED6C74}" presName="parTx" presStyleLbl="revTx" presStyleIdx="0" presStyleCnt="5">
        <dgm:presLayoutVars>
          <dgm:chMax val="0"/>
          <dgm:chPref val="0"/>
        </dgm:presLayoutVars>
      </dgm:prSet>
      <dgm:spPr/>
    </dgm:pt>
    <dgm:pt modelId="{59932C13-1E11-448C-9DDE-6DA9258C041B}" type="pres">
      <dgm:prSet presAssocID="{23210C7F-6847-491E-BE1F-A79529AF2B8B}" presName="sibTrans" presStyleCnt="0"/>
      <dgm:spPr/>
    </dgm:pt>
    <dgm:pt modelId="{20EEFD52-41DB-4407-BEE0-8BA18C5773C3}" type="pres">
      <dgm:prSet presAssocID="{B2B879BD-3840-400C-92BD-B2C2383358D7}" presName="compNode" presStyleCnt="0"/>
      <dgm:spPr/>
    </dgm:pt>
    <dgm:pt modelId="{E2866BBC-AEFB-4396-AC76-A61A33CA7DC0}" type="pres">
      <dgm:prSet presAssocID="{B2B879BD-3840-400C-92BD-B2C2383358D7}" presName="bgRect" presStyleLbl="bgShp" presStyleIdx="1" presStyleCnt="5"/>
      <dgm:spPr/>
    </dgm:pt>
    <dgm:pt modelId="{85745B0D-3D41-4B36-8D90-FD9B89271128}" type="pres">
      <dgm:prSet presAssocID="{B2B879BD-3840-400C-92BD-B2C2383358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E088A58C-B371-47A6-8899-03313725E428}" type="pres">
      <dgm:prSet presAssocID="{B2B879BD-3840-400C-92BD-B2C2383358D7}" presName="spaceRect" presStyleCnt="0"/>
      <dgm:spPr/>
    </dgm:pt>
    <dgm:pt modelId="{69C2483C-4C01-43D2-8D22-F1596D1709DB}" type="pres">
      <dgm:prSet presAssocID="{B2B879BD-3840-400C-92BD-B2C2383358D7}" presName="parTx" presStyleLbl="revTx" presStyleIdx="1" presStyleCnt="5">
        <dgm:presLayoutVars>
          <dgm:chMax val="0"/>
          <dgm:chPref val="0"/>
        </dgm:presLayoutVars>
      </dgm:prSet>
      <dgm:spPr/>
    </dgm:pt>
    <dgm:pt modelId="{E79E713E-D937-4E07-89A9-6B2A499E87C1}" type="pres">
      <dgm:prSet presAssocID="{FBAA44FF-54DE-45C8-9FAC-512C40277233}" presName="sibTrans" presStyleCnt="0"/>
      <dgm:spPr/>
    </dgm:pt>
    <dgm:pt modelId="{52C2EA1E-968D-4456-A4FD-13D88E8EC0C7}" type="pres">
      <dgm:prSet presAssocID="{CA9D674E-4FF1-45DC-82E4-0B2DB6A5363F}" presName="compNode" presStyleCnt="0"/>
      <dgm:spPr/>
    </dgm:pt>
    <dgm:pt modelId="{A6F3DBA9-9AB8-4C82-BB63-CB230D6EC52F}" type="pres">
      <dgm:prSet presAssocID="{CA9D674E-4FF1-45DC-82E4-0B2DB6A5363F}" presName="bgRect" presStyleLbl="bgShp" presStyleIdx="2" presStyleCnt="5"/>
      <dgm:spPr/>
    </dgm:pt>
    <dgm:pt modelId="{120734AB-1467-4380-ABF1-3EC6C8B12243}" type="pres">
      <dgm:prSet presAssocID="{CA9D674E-4FF1-45DC-82E4-0B2DB6A536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F28492C4-E0A0-4CC9-ACE1-EEC9D20BBB1D}" type="pres">
      <dgm:prSet presAssocID="{CA9D674E-4FF1-45DC-82E4-0B2DB6A5363F}" presName="spaceRect" presStyleCnt="0"/>
      <dgm:spPr/>
    </dgm:pt>
    <dgm:pt modelId="{14F39328-7D17-4303-8714-1B9A003DC943}" type="pres">
      <dgm:prSet presAssocID="{CA9D674E-4FF1-45DC-82E4-0B2DB6A5363F}" presName="parTx" presStyleLbl="revTx" presStyleIdx="2" presStyleCnt="5">
        <dgm:presLayoutVars>
          <dgm:chMax val="0"/>
          <dgm:chPref val="0"/>
        </dgm:presLayoutVars>
      </dgm:prSet>
      <dgm:spPr/>
    </dgm:pt>
    <dgm:pt modelId="{E1D37E73-B45B-4176-AFE5-3BE99C4FFFA1}" type="pres">
      <dgm:prSet presAssocID="{196DA4DC-9DD2-4A39-8A3A-D367BFE5A8BA}" presName="sibTrans" presStyleCnt="0"/>
      <dgm:spPr/>
    </dgm:pt>
    <dgm:pt modelId="{3F1DFD5E-6E15-4A32-9333-DD9D150E6ADD}" type="pres">
      <dgm:prSet presAssocID="{3517837D-AD40-4CB5-96DA-92B574F00C24}" presName="compNode" presStyleCnt="0"/>
      <dgm:spPr/>
    </dgm:pt>
    <dgm:pt modelId="{1267E702-59F3-4EF2-8832-A30E24FF2D87}" type="pres">
      <dgm:prSet presAssocID="{3517837D-AD40-4CB5-96DA-92B574F00C24}" presName="bgRect" presStyleLbl="bgShp" presStyleIdx="3" presStyleCnt="5"/>
      <dgm:spPr/>
    </dgm:pt>
    <dgm:pt modelId="{4191EA29-5BCE-42DE-9433-9C357ED62696}" type="pres">
      <dgm:prSet presAssocID="{3517837D-AD40-4CB5-96DA-92B574F00C2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1B97895-0569-4AD0-B98D-3FFA5298DB59}" type="pres">
      <dgm:prSet presAssocID="{3517837D-AD40-4CB5-96DA-92B574F00C24}" presName="spaceRect" presStyleCnt="0"/>
      <dgm:spPr/>
    </dgm:pt>
    <dgm:pt modelId="{8970A1A4-8E6D-4B7E-A715-69B1B97F9515}" type="pres">
      <dgm:prSet presAssocID="{3517837D-AD40-4CB5-96DA-92B574F00C24}" presName="parTx" presStyleLbl="revTx" presStyleIdx="3" presStyleCnt="5">
        <dgm:presLayoutVars>
          <dgm:chMax val="0"/>
          <dgm:chPref val="0"/>
        </dgm:presLayoutVars>
      </dgm:prSet>
      <dgm:spPr/>
    </dgm:pt>
    <dgm:pt modelId="{FD2B9166-A71D-489A-B533-2D085AADA4D6}" type="pres">
      <dgm:prSet presAssocID="{AEDA0689-D466-4F02-9CFA-F77EFCB9DF12}" presName="sibTrans" presStyleCnt="0"/>
      <dgm:spPr/>
    </dgm:pt>
    <dgm:pt modelId="{A910B6E9-F2CA-496C-A7F9-F6D633D54561}" type="pres">
      <dgm:prSet presAssocID="{0901EA9D-C571-4E96-A58A-A4B53D06CED3}" presName="compNode" presStyleCnt="0"/>
      <dgm:spPr/>
    </dgm:pt>
    <dgm:pt modelId="{DC82892B-D0FF-4BC3-A67B-ADC2D21F678F}" type="pres">
      <dgm:prSet presAssocID="{0901EA9D-C571-4E96-A58A-A4B53D06CED3}" presName="bgRect" presStyleLbl="bgShp" presStyleIdx="4" presStyleCnt="5"/>
      <dgm:spPr>
        <a:solidFill>
          <a:srgbClr val="92D050"/>
        </a:solidFill>
      </dgm:spPr>
    </dgm:pt>
    <dgm:pt modelId="{BE14463B-6F45-489F-87A1-D35DBB91843A}" type="pres">
      <dgm:prSet presAssocID="{0901EA9D-C571-4E96-A58A-A4B53D06CED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AF6EB7EA-3054-4E22-9348-A5C5265150CE}" type="pres">
      <dgm:prSet presAssocID="{0901EA9D-C571-4E96-A58A-A4B53D06CED3}" presName="spaceRect" presStyleCnt="0"/>
      <dgm:spPr/>
    </dgm:pt>
    <dgm:pt modelId="{ABB32FA7-5EC4-4527-B563-A7C4A1B76EAA}" type="pres">
      <dgm:prSet presAssocID="{0901EA9D-C571-4E96-A58A-A4B53D06CED3}" presName="parTx" presStyleLbl="revTx" presStyleIdx="4" presStyleCnt="5">
        <dgm:presLayoutVars>
          <dgm:chMax val="0"/>
          <dgm:chPref val="0"/>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C5BD0B3A-2D82-4EC1-9975-05076C4418DA}" srcId="{15509919-36B5-4162-8899-417A9F93473B}" destId="{CA9D674E-4FF1-45DC-82E4-0B2DB6A5363F}" srcOrd="2" destOrd="0" parTransId="{F1F10F9B-925A-4787-9D00-91106497A02E}" sibTransId="{196DA4DC-9DD2-4A39-8A3A-D367BFE5A8BA}"/>
    <dgm:cxn modelId="{A8946E3D-1413-4BE1-8471-B13D6EEF3689}" srcId="{15509919-36B5-4162-8899-417A9F93473B}" destId="{3517837D-AD40-4CB5-96DA-92B574F00C24}" srcOrd="3" destOrd="0" parTransId="{9F162866-4D34-4667-B114-F56EAEC276E2}" sibTransId="{AEDA0689-D466-4F02-9CFA-F77EFCB9DF12}"/>
    <dgm:cxn modelId="{4E6B1161-18E2-4B0B-804E-F09BEC89184F}" type="presOf" srcId="{B2B879BD-3840-400C-92BD-B2C2383358D7}" destId="{69C2483C-4C01-43D2-8D22-F1596D1709DB}" srcOrd="0" destOrd="0" presId="urn:microsoft.com/office/officeart/2018/2/layout/IconVerticalSolidList"/>
    <dgm:cxn modelId="{54EE9D6A-A7C7-4DA9-BD08-E4D7716D6A0E}" type="presOf" srcId="{CA9D674E-4FF1-45DC-82E4-0B2DB6A5363F}" destId="{14F39328-7D17-4303-8714-1B9A003DC943}" srcOrd="0" destOrd="0" presId="urn:microsoft.com/office/officeart/2018/2/layout/IconVerticalSolidList"/>
    <dgm:cxn modelId="{60906F91-43C8-4A57-9522-6564A665121F}" type="presOf" srcId="{AAF9DEE3-8444-4CA1-8BC2-D834D3ED6C74}" destId="{66A5E741-D888-48AC-9161-213719B7BADD}" srcOrd="0" destOrd="0" presId="urn:microsoft.com/office/officeart/2018/2/layout/IconVerticalSolidList"/>
    <dgm:cxn modelId="{A0AB6AB6-AD6B-44AD-A4FA-C960803E4F1A}" type="presOf" srcId="{3517837D-AD40-4CB5-96DA-92B574F00C24}" destId="{8970A1A4-8E6D-4B7E-A715-69B1B97F9515}" srcOrd="0" destOrd="0" presId="urn:microsoft.com/office/officeart/2018/2/layout/IconVerticalSolidList"/>
    <dgm:cxn modelId="{42CDCACA-F394-4044-BBF6-522A0005ABCB}" srcId="{15509919-36B5-4162-8899-417A9F93473B}" destId="{B2B879BD-3840-400C-92BD-B2C2383358D7}" srcOrd="1" destOrd="0" parTransId="{09440D86-F3E6-4A3C-9E78-1AFC56348641}" sibTransId="{FBAA44FF-54DE-45C8-9FAC-512C40277233}"/>
    <dgm:cxn modelId="{53B281DB-2258-4D0A-9596-115C00092FF2}" type="presOf" srcId="{0901EA9D-C571-4E96-A58A-A4B53D06CED3}" destId="{ABB32FA7-5EC4-4527-B563-A7C4A1B76EAA}" srcOrd="0" destOrd="0" presId="urn:microsoft.com/office/officeart/2018/2/layout/IconVerticalSolidList"/>
    <dgm:cxn modelId="{B0C5EFE0-0675-4EF5-A50B-109CEF5EFAA1}" type="presOf" srcId="{15509919-36B5-4162-8899-417A9F93473B}" destId="{932FB503-9AA7-43E1-BE2A-5EA4AAB3061A}" srcOrd="0" destOrd="0" presId="urn:microsoft.com/office/officeart/2018/2/layout/IconVerticalSolidList"/>
    <dgm:cxn modelId="{301CF1ED-26FF-47C3-A795-7AA65C46C52E}" srcId="{15509919-36B5-4162-8899-417A9F93473B}" destId="{0901EA9D-C571-4E96-A58A-A4B53D06CED3}" srcOrd="4" destOrd="0" parTransId="{60A3E158-4699-4F2C-9396-32E8D8441D52}" sibTransId="{8B356844-5901-4766-BF34-92B0EB70C081}"/>
    <dgm:cxn modelId="{5B332189-8E37-4242-A0A8-254DB879C157}" type="presParOf" srcId="{932FB503-9AA7-43E1-BE2A-5EA4AAB3061A}" destId="{E59F1213-C54D-40E4-97D4-CB7B6B17B274}" srcOrd="0" destOrd="0" presId="urn:microsoft.com/office/officeart/2018/2/layout/IconVerticalSolidList"/>
    <dgm:cxn modelId="{67DBF8E8-581D-4134-8885-0EA12D3E9932}" type="presParOf" srcId="{E59F1213-C54D-40E4-97D4-CB7B6B17B274}" destId="{B17850A7-6671-4629-8C1C-5623E3EF1A7D}" srcOrd="0" destOrd="0" presId="urn:microsoft.com/office/officeart/2018/2/layout/IconVerticalSolidList"/>
    <dgm:cxn modelId="{3158308B-F243-4D1A-B723-75741312E762}" type="presParOf" srcId="{E59F1213-C54D-40E4-97D4-CB7B6B17B274}" destId="{E26C907D-3DB3-418D-9AB9-35A704803E0B}" srcOrd="1" destOrd="0" presId="urn:microsoft.com/office/officeart/2018/2/layout/IconVerticalSolidList"/>
    <dgm:cxn modelId="{2852B679-8597-4A91-B0FF-AC68F78712F0}" type="presParOf" srcId="{E59F1213-C54D-40E4-97D4-CB7B6B17B274}" destId="{6BBE1168-6D41-49EC-A9C7-C07E1D572E47}" srcOrd="2" destOrd="0" presId="urn:microsoft.com/office/officeart/2018/2/layout/IconVerticalSolidList"/>
    <dgm:cxn modelId="{6186D36F-9DBC-4467-8D45-C5E7224A1B9F}" type="presParOf" srcId="{E59F1213-C54D-40E4-97D4-CB7B6B17B274}" destId="{66A5E741-D888-48AC-9161-213719B7BADD}" srcOrd="3" destOrd="0" presId="urn:microsoft.com/office/officeart/2018/2/layout/IconVerticalSolidList"/>
    <dgm:cxn modelId="{7BE315C1-3762-4360-A1BB-C6255C44F768}" type="presParOf" srcId="{932FB503-9AA7-43E1-BE2A-5EA4AAB3061A}" destId="{59932C13-1E11-448C-9DDE-6DA9258C041B}" srcOrd="1" destOrd="0" presId="urn:microsoft.com/office/officeart/2018/2/layout/IconVerticalSolidList"/>
    <dgm:cxn modelId="{84C9A5D1-FEAB-4CEB-8DAC-B8E51710BED3}" type="presParOf" srcId="{932FB503-9AA7-43E1-BE2A-5EA4AAB3061A}" destId="{20EEFD52-41DB-4407-BEE0-8BA18C5773C3}" srcOrd="2" destOrd="0" presId="urn:microsoft.com/office/officeart/2018/2/layout/IconVerticalSolidList"/>
    <dgm:cxn modelId="{DAD258A7-D306-41D3-9531-86EE10295B2B}" type="presParOf" srcId="{20EEFD52-41DB-4407-BEE0-8BA18C5773C3}" destId="{E2866BBC-AEFB-4396-AC76-A61A33CA7DC0}" srcOrd="0" destOrd="0" presId="urn:microsoft.com/office/officeart/2018/2/layout/IconVerticalSolidList"/>
    <dgm:cxn modelId="{1388FD2F-0DF7-4F1E-9DA4-75E9E5822917}" type="presParOf" srcId="{20EEFD52-41DB-4407-BEE0-8BA18C5773C3}" destId="{85745B0D-3D41-4B36-8D90-FD9B89271128}" srcOrd="1" destOrd="0" presId="urn:microsoft.com/office/officeart/2018/2/layout/IconVerticalSolidList"/>
    <dgm:cxn modelId="{F84804B0-5D15-45B5-B22E-4ED17DE9994C}" type="presParOf" srcId="{20EEFD52-41DB-4407-BEE0-8BA18C5773C3}" destId="{E088A58C-B371-47A6-8899-03313725E428}" srcOrd="2" destOrd="0" presId="urn:microsoft.com/office/officeart/2018/2/layout/IconVerticalSolidList"/>
    <dgm:cxn modelId="{E5399F60-8042-4B00-8FE8-291EB013A6BA}" type="presParOf" srcId="{20EEFD52-41DB-4407-BEE0-8BA18C5773C3}" destId="{69C2483C-4C01-43D2-8D22-F1596D1709DB}" srcOrd="3" destOrd="0" presId="urn:microsoft.com/office/officeart/2018/2/layout/IconVerticalSolidList"/>
    <dgm:cxn modelId="{0CD8F909-EC8C-42C0-B3B1-0D3303D1DD70}" type="presParOf" srcId="{932FB503-9AA7-43E1-BE2A-5EA4AAB3061A}" destId="{E79E713E-D937-4E07-89A9-6B2A499E87C1}" srcOrd="3" destOrd="0" presId="urn:microsoft.com/office/officeart/2018/2/layout/IconVerticalSolidList"/>
    <dgm:cxn modelId="{AF0CD14B-B398-44E9-86D9-454AF22DE731}" type="presParOf" srcId="{932FB503-9AA7-43E1-BE2A-5EA4AAB3061A}" destId="{52C2EA1E-968D-4456-A4FD-13D88E8EC0C7}" srcOrd="4" destOrd="0" presId="urn:microsoft.com/office/officeart/2018/2/layout/IconVerticalSolidList"/>
    <dgm:cxn modelId="{71497B2E-B3EC-46BC-BB8E-242C0A2F7AE3}" type="presParOf" srcId="{52C2EA1E-968D-4456-A4FD-13D88E8EC0C7}" destId="{A6F3DBA9-9AB8-4C82-BB63-CB230D6EC52F}" srcOrd="0" destOrd="0" presId="urn:microsoft.com/office/officeart/2018/2/layout/IconVerticalSolidList"/>
    <dgm:cxn modelId="{A6CAB731-DBAE-4417-9517-D3A35E46CFD0}" type="presParOf" srcId="{52C2EA1E-968D-4456-A4FD-13D88E8EC0C7}" destId="{120734AB-1467-4380-ABF1-3EC6C8B12243}" srcOrd="1" destOrd="0" presId="urn:microsoft.com/office/officeart/2018/2/layout/IconVerticalSolidList"/>
    <dgm:cxn modelId="{3238A3C8-0D77-4B08-BBBC-EB6CAD0CB885}" type="presParOf" srcId="{52C2EA1E-968D-4456-A4FD-13D88E8EC0C7}" destId="{F28492C4-E0A0-4CC9-ACE1-EEC9D20BBB1D}" srcOrd="2" destOrd="0" presId="urn:microsoft.com/office/officeart/2018/2/layout/IconVerticalSolidList"/>
    <dgm:cxn modelId="{995346C8-18EB-4C22-9A5D-382B8C82C93A}" type="presParOf" srcId="{52C2EA1E-968D-4456-A4FD-13D88E8EC0C7}" destId="{14F39328-7D17-4303-8714-1B9A003DC943}" srcOrd="3" destOrd="0" presId="urn:microsoft.com/office/officeart/2018/2/layout/IconVerticalSolidList"/>
    <dgm:cxn modelId="{6FF8405B-702E-43FB-82B4-FB321CDD7F60}" type="presParOf" srcId="{932FB503-9AA7-43E1-BE2A-5EA4AAB3061A}" destId="{E1D37E73-B45B-4176-AFE5-3BE99C4FFFA1}" srcOrd="5" destOrd="0" presId="urn:microsoft.com/office/officeart/2018/2/layout/IconVerticalSolidList"/>
    <dgm:cxn modelId="{DCB2EFCF-CB20-4EC1-8123-9FADC6AE8B62}" type="presParOf" srcId="{932FB503-9AA7-43E1-BE2A-5EA4AAB3061A}" destId="{3F1DFD5E-6E15-4A32-9333-DD9D150E6ADD}" srcOrd="6" destOrd="0" presId="urn:microsoft.com/office/officeart/2018/2/layout/IconVerticalSolidList"/>
    <dgm:cxn modelId="{077298BA-7909-4767-BA9B-DF2EB3AE0A93}" type="presParOf" srcId="{3F1DFD5E-6E15-4A32-9333-DD9D150E6ADD}" destId="{1267E702-59F3-4EF2-8832-A30E24FF2D87}" srcOrd="0" destOrd="0" presId="urn:microsoft.com/office/officeart/2018/2/layout/IconVerticalSolidList"/>
    <dgm:cxn modelId="{9AC8AA99-BDC6-4033-B091-F1CC76DBA163}" type="presParOf" srcId="{3F1DFD5E-6E15-4A32-9333-DD9D150E6ADD}" destId="{4191EA29-5BCE-42DE-9433-9C357ED62696}" srcOrd="1" destOrd="0" presId="urn:microsoft.com/office/officeart/2018/2/layout/IconVerticalSolidList"/>
    <dgm:cxn modelId="{195AC512-E5F6-4C18-916F-10F199385293}" type="presParOf" srcId="{3F1DFD5E-6E15-4A32-9333-DD9D150E6ADD}" destId="{A1B97895-0569-4AD0-B98D-3FFA5298DB59}" srcOrd="2" destOrd="0" presId="urn:microsoft.com/office/officeart/2018/2/layout/IconVerticalSolidList"/>
    <dgm:cxn modelId="{558BD454-F6E2-4D91-A899-13BDBA45601F}" type="presParOf" srcId="{3F1DFD5E-6E15-4A32-9333-DD9D150E6ADD}" destId="{8970A1A4-8E6D-4B7E-A715-69B1B97F9515}" srcOrd="3" destOrd="0" presId="urn:microsoft.com/office/officeart/2018/2/layout/IconVerticalSolidList"/>
    <dgm:cxn modelId="{6C5CB644-C1E2-4FAE-A791-D92F3A4B05AA}" type="presParOf" srcId="{932FB503-9AA7-43E1-BE2A-5EA4AAB3061A}" destId="{FD2B9166-A71D-489A-B533-2D085AADA4D6}" srcOrd="7" destOrd="0" presId="urn:microsoft.com/office/officeart/2018/2/layout/IconVerticalSolidList"/>
    <dgm:cxn modelId="{2297DBC0-4345-4D7F-B2CE-517E515AF1EF}" type="presParOf" srcId="{932FB503-9AA7-43E1-BE2A-5EA4AAB3061A}" destId="{A910B6E9-F2CA-496C-A7F9-F6D633D54561}" srcOrd="8" destOrd="0" presId="urn:microsoft.com/office/officeart/2018/2/layout/IconVerticalSolidList"/>
    <dgm:cxn modelId="{62D35A73-0E8F-4F87-9910-BB248BDB7CBE}" type="presParOf" srcId="{A910B6E9-F2CA-496C-A7F9-F6D633D54561}" destId="{DC82892B-D0FF-4BC3-A67B-ADC2D21F678F}" srcOrd="0" destOrd="0" presId="urn:microsoft.com/office/officeart/2018/2/layout/IconVerticalSolidList"/>
    <dgm:cxn modelId="{87D43A76-D7D9-4391-9115-D1B9277B12A2}" type="presParOf" srcId="{A910B6E9-F2CA-496C-A7F9-F6D633D54561}" destId="{BE14463B-6F45-489F-87A1-D35DBB91843A}" srcOrd="1" destOrd="0" presId="urn:microsoft.com/office/officeart/2018/2/layout/IconVerticalSolidList"/>
    <dgm:cxn modelId="{F382D5C5-1FAF-4F55-BFB8-CC22528EBC86}" type="presParOf" srcId="{A910B6E9-F2CA-496C-A7F9-F6D633D54561}" destId="{AF6EB7EA-3054-4E22-9348-A5C5265150CE}" srcOrd="2" destOrd="0" presId="urn:microsoft.com/office/officeart/2018/2/layout/IconVerticalSolidList"/>
    <dgm:cxn modelId="{D101B79E-FAF3-4E58-A8C9-0BF0A9817526}" type="presParOf" srcId="{A910B6E9-F2CA-496C-A7F9-F6D633D54561}" destId="{ABB32FA7-5EC4-4527-B563-A7C4A1B76EA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5509919-36B5-4162-8899-417A9F93473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Policy Implementation</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D406D9B1-C8EA-470F-A788-159B35085E72}" type="pres">
      <dgm:prSet presAssocID="{15509919-36B5-4162-8899-417A9F93473B}" presName="diagram" presStyleCnt="0">
        <dgm:presLayoutVars>
          <dgm:dir/>
          <dgm:resizeHandles val="exact"/>
        </dgm:presLayoutVars>
      </dgm:prSet>
      <dgm:spPr/>
    </dgm:pt>
    <dgm:pt modelId="{4AB7CC14-95F5-4D25-B38B-745762739C6C}" type="pres">
      <dgm:prSet presAssocID="{AAF9DEE3-8444-4CA1-8BC2-D834D3ED6C74}" presName="node" presStyleLbl="node1" presStyleIdx="0" presStyleCnt="1">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7488A6A2-0DD6-4E7F-9719-6CF072A9215A}" type="presOf" srcId="{15509919-36B5-4162-8899-417A9F93473B}" destId="{D406D9B1-C8EA-470F-A788-159B35085E72}" srcOrd="0" destOrd="0" presId="urn:microsoft.com/office/officeart/2005/8/layout/default"/>
    <dgm:cxn modelId="{CAAE85A9-43C9-47D8-93BD-CC459A614937}" type="presOf" srcId="{AAF9DEE3-8444-4CA1-8BC2-D834D3ED6C74}" destId="{4AB7CC14-95F5-4D25-B38B-745762739C6C}" srcOrd="0" destOrd="0" presId="urn:microsoft.com/office/officeart/2005/8/layout/default"/>
    <dgm:cxn modelId="{60A2FA90-9C9D-4234-91F8-9F9EE97CDD4B}" type="presParOf" srcId="{D406D9B1-C8EA-470F-A788-159B35085E72}" destId="{4AB7CC14-95F5-4D25-B38B-745762739C6C}"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5509919-36B5-4162-8899-417A9F93473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Policy Implementation</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Ordinance Enforcement</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D406D9B1-C8EA-470F-A788-159B35085E72}" type="pres">
      <dgm:prSet presAssocID="{15509919-36B5-4162-8899-417A9F93473B}" presName="diagram" presStyleCnt="0">
        <dgm:presLayoutVars>
          <dgm:dir/>
          <dgm:resizeHandles val="exact"/>
        </dgm:presLayoutVars>
      </dgm:prSet>
      <dgm:spPr/>
    </dgm:pt>
    <dgm:pt modelId="{4AB7CC14-95F5-4D25-B38B-745762739C6C}" type="pres">
      <dgm:prSet presAssocID="{AAF9DEE3-8444-4CA1-8BC2-D834D3ED6C74}" presName="node" presStyleLbl="node1" presStyleIdx="0" presStyleCnt="2">
        <dgm:presLayoutVars>
          <dgm:bulletEnabled val="1"/>
        </dgm:presLayoutVars>
      </dgm:prSet>
      <dgm:spPr/>
    </dgm:pt>
    <dgm:pt modelId="{1925A8EF-BBF8-43FD-8359-EE03E7EBDC56}" type="pres">
      <dgm:prSet presAssocID="{23210C7F-6847-491E-BE1F-A79529AF2B8B}" presName="sibTrans" presStyleCnt="0"/>
      <dgm:spPr/>
    </dgm:pt>
    <dgm:pt modelId="{93B8B9E3-438B-4018-9829-2D180463EE17}" type="pres">
      <dgm:prSet presAssocID="{B2B879BD-3840-400C-92BD-B2C2383358D7}" presName="node" presStyleLbl="node1" presStyleIdx="1" presStyleCnt="2">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9087531B-7309-44C5-A3BA-8A24E2F439A6}" type="presOf" srcId="{B2B879BD-3840-400C-92BD-B2C2383358D7}" destId="{93B8B9E3-438B-4018-9829-2D180463EE17}" srcOrd="0" destOrd="0" presId="urn:microsoft.com/office/officeart/2005/8/layout/default"/>
    <dgm:cxn modelId="{7488A6A2-0DD6-4E7F-9719-6CF072A9215A}" type="presOf" srcId="{15509919-36B5-4162-8899-417A9F93473B}" destId="{D406D9B1-C8EA-470F-A788-159B35085E72}" srcOrd="0" destOrd="0" presId="urn:microsoft.com/office/officeart/2005/8/layout/default"/>
    <dgm:cxn modelId="{CAAE85A9-43C9-47D8-93BD-CC459A614937}" type="presOf" srcId="{AAF9DEE3-8444-4CA1-8BC2-D834D3ED6C74}" destId="{4AB7CC14-95F5-4D25-B38B-745762739C6C}" srcOrd="0" destOrd="0" presId="urn:microsoft.com/office/officeart/2005/8/layout/default"/>
    <dgm:cxn modelId="{42CDCACA-F394-4044-BBF6-522A0005ABCB}" srcId="{15509919-36B5-4162-8899-417A9F93473B}" destId="{B2B879BD-3840-400C-92BD-B2C2383358D7}" srcOrd="1" destOrd="0" parTransId="{09440D86-F3E6-4A3C-9E78-1AFC56348641}" sibTransId="{FBAA44FF-54DE-45C8-9FAC-512C40277233}"/>
    <dgm:cxn modelId="{60A2FA90-9C9D-4234-91F8-9F9EE97CDD4B}" type="presParOf" srcId="{D406D9B1-C8EA-470F-A788-159B35085E72}" destId="{4AB7CC14-95F5-4D25-B38B-745762739C6C}" srcOrd="0" destOrd="0" presId="urn:microsoft.com/office/officeart/2005/8/layout/default"/>
    <dgm:cxn modelId="{45417414-E9B3-4216-B58C-F2E6CECBF5E5}" type="presParOf" srcId="{D406D9B1-C8EA-470F-A788-159B35085E72}" destId="{1925A8EF-BBF8-43FD-8359-EE03E7EBDC56}" srcOrd="1" destOrd="0" presId="urn:microsoft.com/office/officeart/2005/8/layout/default"/>
    <dgm:cxn modelId="{2EA40220-BFF9-4284-ACE3-DA1E5F350CE7}" type="presParOf" srcId="{D406D9B1-C8EA-470F-A788-159B35085E72}" destId="{93B8B9E3-438B-4018-9829-2D180463EE17}"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dgm:t>
        <a:bodyPr/>
        <a:lstStyle/>
        <a:p>
          <a:r>
            <a:rPr lang="en-US" dirty="0"/>
            <a:t>Lorem ipsum dolor sit amet, consectetuer adipiscing elit. </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dgm:spPr/>
      <dgm:t>
        <a:bodyPr/>
        <a:lstStyle/>
        <a:p>
          <a:r>
            <a:rPr lang="en-US" dirty="0"/>
            <a:t>01</a:t>
          </a:r>
        </a:p>
      </dgm:t>
    </dgm:pt>
    <dgm:pt modelId="{B2B879BD-3840-400C-92BD-B2C2383358D7}">
      <dgm:prSet/>
      <dgm:spPr/>
      <dgm:t>
        <a:bodyPr/>
        <a:lstStyle/>
        <a:p>
          <a:r>
            <a:rPr lang="en-US" dirty="0"/>
            <a:t>Nunc viverra imperdiet enim. Fusce est. Vivamus a tellus.</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dgm:spPr/>
      <dgm:t>
        <a:bodyPr/>
        <a:lstStyle/>
        <a:p>
          <a:r>
            <a:rPr lang="en-US" dirty="0"/>
            <a:t>02</a:t>
          </a:r>
        </a:p>
      </dgm:t>
    </dgm:pt>
    <dgm:pt modelId="{CA9D674E-4FF1-45DC-82E4-0B2DB6A5363F}">
      <dgm:prSet/>
      <dgm:spPr/>
      <dgm:t>
        <a:bodyPr/>
        <a:lstStyle/>
        <a:p>
          <a:r>
            <a:rPr lang="en-US" dirty="0"/>
            <a:t>Pellentesque habitant morbi tristique senectus et netus.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dgm:spPr/>
      <dgm:t>
        <a:bodyPr/>
        <a:lstStyle/>
        <a:p>
          <a:r>
            <a:rPr lang="en-US" dirty="0"/>
            <a:t>03</a:t>
          </a:r>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3"/>
      <dgm:spPr/>
    </dgm:pt>
    <dgm:pt modelId="{15536E38-36FE-4A51-B620-2715BFAD5475}" type="pres">
      <dgm:prSet presAssocID="{23210C7F-6847-491E-BE1F-A79529AF2B8B}" presName="sibTransNodeRect" presStyleLbl="alignNode1" presStyleIdx="0" presStyleCnt="3">
        <dgm:presLayoutVars>
          <dgm:chMax val="0"/>
          <dgm:bulletEnabled val="1"/>
        </dgm:presLayoutVars>
      </dgm:prSet>
      <dgm:spPr/>
    </dgm:pt>
    <dgm:pt modelId="{B158057C-23C1-45AE-9273-5935A8F6104B}" type="pres">
      <dgm:prSet presAssocID="{AAF9DEE3-8444-4CA1-8BC2-D834D3ED6C74}" presName="nodeRect" presStyleLbl="alignNode1" presStyleIdx="0" presStyleCnt="3">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3"/>
      <dgm:spPr/>
    </dgm:pt>
    <dgm:pt modelId="{379B8CE4-8135-4F2C-A5A0-E55EBE328E9A}" type="pres">
      <dgm:prSet presAssocID="{FBAA44FF-54DE-45C8-9FAC-512C40277233}" presName="sibTransNodeRect" presStyleLbl="alignNode1" presStyleIdx="1" presStyleCnt="3">
        <dgm:presLayoutVars>
          <dgm:chMax val="0"/>
          <dgm:bulletEnabled val="1"/>
        </dgm:presLayoutVars>
      </dgm:prSet>
      <dgm:spPr/>
    </dgm:pt>
    <dgm:pt modelId="{9F2B2B99-E41C-48B6-9241-186B3896CDB2}" type="pres">
      <dgm:prSet presAssocID="{B2B879BD-3840-400C-92BD-B2C2383358D7}" presName="nodeRect" presStyleLbl="alignNode1" presStyleIdx="1" presStyleCnt="3">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3"/>
      <dgm:spPr/>
    </dgm:pt>
    <dgm:pt modelId="{68AC9669-DC11-473A-AA2E-579A44E78C37}" type="pres">
      <dgm:prSet presAssocID="{196DA4DC-9DD2-4A39-8A3A-D367BFE5A8BA}" presName="sibTransNodeRect" presStyleLbl="alignNode1" presStyleIdx="2" presStyleCnt="3">
        <dgm:presLayoutVars>
          <dgm:chMax val="0"/>
          <dgm:bulletEnabled val="1"/>
        </dgm:presLayoutVars>
      </dgm:prSet>
      <dgm:spPr/>
    </dgm:pt>
    <dgm:pt modelId="{D085015A-41AF-4EFA-A104-4FD73B2362F0}" type="pres">
      <dgm:prSet presAssocID="{CA9D674E-4FF1-45DC-82E4-0B2DB6A5363F}" presName="nodeRect" presStyleLbl="align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109C0B15-B806-4127-A7EA-6F2FD85C2B5C}" type="presOf" srcId="{AAF9DEE3-8444-4CA1-8BC2-D834D3ED6C74}" destId="{B158057C-23C1-45AE-9273-5935A8F6104B}" srcOrd="1" destOrd="0" presId="urn:microsoft.com/office/officeart/2016/7/layout/LinearBlockProcessNumbered#1"/>
    <dgm:cxn modelId="{284ED317-FBD3-4318-9DC1-43DD0A7A84DA}" type="presOf" srcId="{CA9D674E-4FF1-45DC-82E4-0B2DB6A5363F}" destId="{D085015A-41AF-4EFA-A104-4FD73B2362F0}" srcOrd="1" destOrd="0" presId="urn:microsoft.com/office/officeart/2016/7/layout/LinearBlockProcessNumbered#1"/>
    <dgm:cxn modelId="{28938E20-006F-438A-BC3B-539C09A41AF8}" type="presOf" srcId="{23210C7F-6847-491E-BE1F-A79529AF2B8B}" destId="{15536E38-36FE-4A51-B620-2715BFAD5475}" srcOrd="0" destOrd="0" presId="urn:microsoft.com/office/officeart/2016/7/layout/LinearBlockProcessNumbered#1"/>
    <dgm:cxn modelId="{9519B82E-A537-470B-AA27-A5E33C934F3E}" type="presOf" srcId="{196DA4DC-9DD2-4A39-8A3A-D367BFE5A8BA}" destId="{68AC9669-DC11-473A-AA2E-579A44E78C37}" srcOrd="0" destOrd="0" presId="urn:microsoft.com/office/officeart/2016/7/layout/LinearBlockProcessNumbered#1"/>
    <dgm:cxn modelId="{E774C62E-62A2-478F-B2D4-49AC51F9A4FC}" type="presOf" srcId="{FBAA44FF-54DE-45C8-9FAC-512C40277233}" destId="{379B8CE4-8135-4F2C-A5A0-E55EBE328E9A}" srcOrd="0" destOrd="0" presId="urn:microsoft.com/office/officeart/2016/7/layout/LinearBlockProcessNumbered#1"/>
    <dgm:cxn modelId="{C5BD0B3A-2D82-4EC1-9975-05076C4418DA}" srcId="{15509919-36B5-4162-8899-417A9F93473B}" destId="{CA9D674E-4FF1-45DC-82E4-0B2DB6A5363F}" srcOrd="2" destOrd="0" parTransId="{F1F10F9B-925A-4787-9D00-91106497A02E}" sibTransId="{196DA4DC-9DD2-4A39-8A3A-D367BFE5A8BA}"/>
    <dgm:cxn modelId="{6E5EF465-680F-4962-87CA-2B44BA61BBF3}" type="presOf" srcId="{AAF9DEE3-8444-4CA1-8BC2-D834D3ED6C74}" destId="{F4992080-7D4E-4F2B-B608-170DDBB6006A}" srcOrd="0" destOrd="0" presId="urn:microsoft.com/office/officeart/2016/7/layout/LinearBlockProcessNumbered#1"/>
    <dgm:cxn modelId="{BE05FF76-48E4-476C-9495-A13A63321F9B}" type="presOf" srcId="{B2B879BD-3840-400C-92BD-B2C2383358D7}" destId="{89A9B4CF-6439-46B1-B6A9-1D6CD5034774}" srcOrd="0" destOrd="0" presId="urn:microsoft.com/office/officeart/2016/7/layout/LinearBlockProcessNumbered#1"/>
    <dgm:cxn modelId="{AEC6D081-73F8-41AD-9101-B43295B68E14}" type="presOf" srcId="{CA9D674E-4FF1-45DC-82E4-0B2DB6A5363F}" destId="{0802B4A8-7224-4B0A-95B7-D17AEB2B2AFF}" srcOrd="0" destOrd="0" presId="urn:microsoft.com/office/officeart/2016/7/layout/LinearBlockProcessNumbered#1"/>
    <dgm:cxn modelId="{840BB0C7-181A-4BA4-9324-C35937B4BA77}" type="presOf" srcId="{15509919-36B5-4162-8899-417A9F93473B}" destId="{09F899AB-70CA-46DA-8F8C-58514A9FEF67}"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6AB3E3E3-CAC3-4821-AAD0-21289FC8AF3F}" type="presOf" srcId="{B2B879BD-3840-400C-92BD-B2C2383358D7}" destId="{9F2B2B99-E41C-48B6-9241-186B3896CDB2}" srcOrd="1" destOrd="0" presId="urn:microsoft.com/office/officeart/2016/7/layout/LinearBlockProcessNumbered#1"/>
    <dgm:cxn modelId="{90D3E440-E32E-4616-A794-C357B58C725C}" type="presParOf" srcId="{09F899AB-70CA-46DA-8F8C-58514A9FEF67}" destId="{9E708B2C-9056-43B8-820C-8D4D2D591614}" srcOrd="0" destOrd="0" presId="urn:microsoft.com/office/officeart/2016/7/layout/LinearBlockProcessNumbered#1"/>
    <dgm:cxn modelId="{94905F72-0547-4876-85BD-1CE201853F0E}" type="presParOf" srcId="{9E708B2C-9056-43B8-820C-8D4D2D591614}" destId="{F4992080-7D4E-4F2B-B608-170DDBB6006A}" srcOrd="0" destOrd="0" presId="urn:microsoft.com/office/officeart/2016/7/layout/LinearBlockProcessNumbered#1"/>
    <dgm:cxn modelId="{32F232D9-C82F-455D-A4CB-8A6F950974CB}" type="presParOf" srcId="{9E708B2C-9056-43B8-820C-8D4D2D591614}" destId="{15536E38-36FE-4A51-B620-2715BFAD5475}" srcOrd="1" destOrd="0" presId="urn:microsoft.com/office/officeart/2016/7/layout/LinearBlockProcessNumbered#1"/>
    <dgm:cxn modelId="{E1630E94-0972-452E-A256-8FE168492E2F}" type="presParOf" srcId="{9E708B2C-9056-43B8-820C-8D4D2D591614}" destId="{B158057C-23C1-45AE-9273-5935A8F6104B}" srcOrd="2" destOrd="0" presId="urn:microsoft.com/office/officeart/2016/7/layout/LinearBlockProcessNumbered#1"/>
    <dgm:cxn modelId="{3D53040A-6114-439D-91AE-A92823686B42}" type="presParOf" srcId="{09F899AB-70CA-46DA-8F8C-58514A9FEF67}" destId="{5D52B8B6-958E-480C-9455-911A104C8C73}" srcOrd="1" destOrd="0" presId="urn:microsoft.com/office/officeart/2016/7/layout/LinearBlockProcessNumbered#1"/>
    <dgm:cxn modelId="{71CD1E60-9941-432A-AAD3-6BEE9759C7CA}" type="presParOf" srcId="{09F899AB-70CA-46DA-8F8C-58514A9FEF67}" destId="{070CFBFA-AE62-406D-B2E3-4A871FE3EC95}" srcOrd="2" destOrd="0" presId="urn:microsoft.com/office/officeart/2016/7/layout/LinearBlockProcessNumbered#1"/>
    <dgm:cxn modelId="{E24E5F24-B05D-485A-B1E3-F029361EAC2F}" type="presParOf" srcId="{070CFBFA-AE62-406D-B2E3-4A871FE3EC95}" destId="{89A9B4CF-6439-46B1-B6A9-1D6CD5034774}" srcOrd="0" destOrd="0" presId="urn:microsoft.com/office/officeart/2016/7/layout/LinearBlockProcessNumbered#1"/>
    <dgm:cxn modelId="{B1A2A29E-FBA6-4188-BE73-D4752962B995}" type="presParOf" srcId="{070CFBFA-AE62-406D-B2E3-4A871FE3EC95}" destId="{379B8CE4-8135-4F2C-A5A0-E55EBE328E9A}" srcOrd="1" destOrd="0" presId="urn:microsoft.com/office/officeart/2016/7/layout/LinearBlockProcessNumbered#1"/>
    <dgm:cxn modelId="{F07F5881-E747-4C57-B3A8-80D81CA9E653}" type="presParOf" srcId="{070CFBFA-AE62-406D-B2E3-4A871FE3EC95}" destId="{9F2B2B99-E41C-48B6-9241-186B3896CDB2}" srcOrd="2" destOrd="0" presId="urn:microsoft.com/office/officeart/2016/7/layout/LinearBlockProcessNumbered#1"/>
    <dgm:cxn modelId="{CFE97617-C516-4DC5-9F9C-80DAA0EDE08F}" type="presParOf" srcId="{09F899AB-70CA-46DA-8F8C-58514A9FEF67}" destId="{88CC7DDE-DA0F-42A6-8406-A11161BD6BA9}" srcOrd="3" destOrd="0" presId="urn:microsoft.com/office/officeart/2016/7/layout/LinearBlockProcessNumbered#1"/>
    <dgm:cxn modelId="{B7A23FED-2302-47D8-8E80-C7B4D99F0301}" type="presParOf" srcId="{09F899AB-70CA-46DA-8F8C-58514A9FEF67}" destId="{4C550E1C-ACB2-4A5D-BD4A-3D5D60E405E6}" srcOrd="4" destOrd="0" presId="urn:microsoft.com/office/officeart/2016/7/layout/LinearBlockProcessNumbered#1"/>
    <dgm:cxn modelId="{B9E766C8-B1F9-4299-93D9-C5605EEE5998}" type="presParOf" srcId="{4C550E1C-ACB2-4A5D-BD4A-3D5D60E405E6}" destId="{0802B4A8-7224-4B0A-95B7-D17AEB2B2AFF}" srcOrd="0" destOrd="0" presId="urn:microsoft.com/office/officeart/2016/7/layout/LinearBlockProcessNumbered#1"/>
    <dgm:cxn modelId="{DDDBCEBE-059F-40AD-A1D1-8D888A5BCC15}" type="presParOf" srcId="{4C550E1C-ACB2-4A5D-BD4A-3D5D60E405E6}" destId="{68AC9669-DC11-473A-AA2E-579A44E78C37}" srcOrd="1" destOrd="0" presId="urn:microsoft.com/office/officeart/2016/7/layout/LinearBlockProcessNumbered#1"/>
    <dgm:cxn modelId="{90FC101C-CCF0-411F-ABB9-797553DF6D08}"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5509919-36B5-4162-8899-417A9F93473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Policy Implementation</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Ordinance Enforcement</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Budgeting</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D406D9B1-C8EA-470F-A788-159B35085E72}" type="pres">
      <dgm:prSet presAssocID="{15509919-36B5-4162-8899-417A9F93473B}" presName="diagram" presStyleCnt="0">
        <dgm:presLayoutVars>
          <dgm:dir/>
          <dgm:resizeHandles val="exact"/>
        </dgm:presLayoutVars>
      </dgm:prSet>
      <dgm:spPr/>
    </dgm:pt>
    <dgm:pt modelId="{4AB7CC14-95F5-4D25-B38B-745762739C6C}" type="pres">
      <dgm:prSet presAssocID="{AAF9DEE3-8444-4CA1-8BC2-D834D3ED6C74}" presName="node" presStyleLbl="node1" presStyleIdx="0" presStyleCnt="3">
        <dgm:presLayoutVars>
          <dgm:bulletEnabled val="1"/>
        </dgm:presLayoutVars>
      </dgm:prSet>
      <dgm:spPr/>
    </dgm:pt>
    <dgm:pt modelId="{1925A8EF-BBF8-43FD-8359-EE03E7EBDC56}" type="pres">
      <dgm:prSet presAssocID="{23210C7F-6847-491E-BE1F-A79529AF2B8B}" presName="sibTrans" presStyleCnt="0"/>
      <dgm:spPr/>
    </dgm:pt>
    <dgm:pt modelId="{93B8B9E3-438B-4018-9829-2D180463EE17}" type="pres">
      <dgm:prSet presAssocID="{B2B879BD-3840-400C-92BD-B2C2383358D7}" presName="node" presStyleLbl="node1" presStyleIdx="1" presStyleCnt="3">
        <dgm:presLayoutVars>
          <dgm:bulletEnabled val="1"/>
        </dgm:presLayoutVars>
      </dgm:prSet>
      <dgm:spPr/>
    </dgm:pt>
    <dgm:pt modelId="{59B4FE41-D283-474C-AB26-799DD99C8E59}" type="pres">
      <dgm:prSet presAssocID="{FBAA44FF-54DE-45C8-9FAC-512C40277233}" presName="sibTrans" presStyleCnt="0"/>
      <dgm:spPr/>
    </dgm:pt>
    <dgm:pt modelId="{828567A2-D0D4-4B7B-84E7-0FF773E1CDB1}" type="pres">
      <dgm:prSet presAssocID="{CA9D674E-4FF1-45DC-82E4-0B2DB6A5363F}" presName="node" presStyleLbl="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9087531B-7309-44C5-A3BA-8A24E2F439A6}" type="presOf" srcId="{B2B879BD-3840-400C-92BD-B2C2383358D7}" destId="{93B8B9E3-438B-4018-9829-2D180463EE17}" srcOrd="0" destOrd="0" presId="urn:microsoft.com/office/officeart/2005/8/layout/default"/>
    <dgm:cxn modelId="{C5BD0B3A-2D82-4EC1-9975-05076C4418DA}" srcId="{15509919-36B5-4162-8899-417A9F93473B}" destId="{CA9D674E-4FF1-45DC-82E4-0B2DB6A5363F}" srcOrd="2" destOrd="0" parTransId="{F1F10F9B-925A-4787-9D00-91106497A02E}" sibTransId="{196DA4DC-9DD2-4A39-8A3A-D367BFE5A8BA}"/>
    <dgm:cxn modelId="{7488A6A2-0DD6-4E7F-9719-6CF072A9215A}" type="presOf" srcId="{15509919-36B5-4162-8899-417A9F93473B}" destId="{D406D9B1-C8EA-470F-A788-159B35085E72}" srcOrd="0" destOrd="0" presId="urn:microsoft.com/office/officeart/2005/8/layout/default"/>
    <dgm:cxn modelId="{CAAE85A9-43C9-47D8-93BD-CC459A614937}" type="presOf" srcId="{AAF9DEE3-8444-4CA1-8BC2-D834D3ED6C74}" destId="{4AB7CC14-95F5-4D25-B38B-745762739C6C}" srcOrd="0" destOrd="0" presId="urn:microsoft.com/office/officeart/2005/8/layout/default"/>
    <dgm:cxn modelId="{6222B8B3-B6A5-4D51-979A-12433105BDBD}" type="presOf" srcId="{CA9D674E-4FF1-45DC-82E4-0B2DB6A5363F}" destId="{828567A2-D0D4-4B7B-84E7-0FF773E1CDB1}" srcOrd="0" destOrd="0" presId="urn:microsoft.com/office/officeart/2005/8/layout/default"/>
    <dgm:cxn modelId="{42CDCACA-F394-4044-BBF6-522A0005ABCB}" srcId="{15509919-36B5-4162-8899-417A9F93473B}" destId="{B2B879BD-3840-400C-92BD-B2C2383358D7}" srcOrd="1" destOrd="0" parTransId="{09440D86-F3E6-4A3C-9E78-1AFC56348641}" sibTransId="{FBAA44FF-54DE-45C8-9FAC-512C40277233}"/>
    <dgm:cxn modelId="{60A2FA90-9C9D-4234-91F8-9F9EE97CDD4B}" type="presParOf" srcId="{D406D9B1-C8EA-470F-A788-159B35085E72}" destId="{4AB7CC14-95F5-4D25-B38B-745762739C6C}" srcOrd="0" destOrd="0" presId="urn:microsoft.com/office/officeart/2005/8/layout/default"/>
    <dgm:cxn modelId="{45417414-E9B3-4216-B58C-F2E6CECBF5E5}" type="presParOf" srcId="{D406D9B1-C8EA-470F-A788-159B35085E72}" destId="{1925A8EF-BBF8-43FD-8359-EE03E7EBDC56}" srcOrd="1" destOrd="0" presId="urn:microsoft.com/office/officeart/2005/8/layout/default"/>
    <dgm:cxn modelId="{2EA40220-BFF9-4284-ACE3-DA1E5F350CE7}" type="presParOf" srcId="{D406D9B1-C8EA-470F-A788-159B35085E72}" destId="{93B8B9E3-438B-4018-9829-2D180463EE17}" srcOrd="2" destOrd="0" presId="urn:microsoft.com/office/officeart/2005/8/layout/default"/>
    <dgm:cxn modelId="{A93ACF62-55FC-4A8B-9F06-A39A5F2E0E89}" type="presParOf" srcId="{D406D9B1-C8EA-470F-A788-159B35085E72}" destId="{59B4FE41-D283-474C-AB26-799DD99C8E59}" srcOrd="3" destOrd="0" presId="urn:microsoft.com/office/officeart/2005/8/layout/default"/>
    <dgm:cxn modelId="{F411E0D3-ED71-4C19-9D14-99B3F19B8663}" type="presParOf" srcId="{D406D9B1-C8EA-470F-A788-159B35085E72}" destId="{828567A2-D0D4-4B7B-84E7-0FF773E1CDB1}"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5509919-36B5-4162-8899-417A9F93473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Policy Implementation</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Ordinance Enforcement</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Budgeting</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0795B114-8A8D-4CCC-94E7-587D656F0A32}">
      <dgm:prSet/>
      <dgm:spPr/>
      <dgm:t>
        <a:bodyPr/>
        <a:lstStyle/>
        <a:p>
          <a:r>
            <a:rPr lang="en-US" dirty="0"/>
            <a:t>Purchasing</a:t>
          </a:r>
        </a:p>
      </dgm:t>
    </dgm:pt>
    <dgm:pt modelId="{A065B37B-97D8-4B19-83C3-A2CB2DB4F3D4}" type="parTrans" cxnId="{F32D6840-C0BE-4422-9D3C-73D86946BAA6}">
      <dgm:prSet/>
      <dgm:spPr/>
      <dgm:t>
        <a:bodyPr/>
        <a:lstStyle/>
        <a:p>
          <a:endParaRPr lang="en-US"/>
        </a:p>
      </dgm:t>
    </dgm:pt>
    <dgm:pt modelId="{87E4F144-D412-412A-A33E-D350FEEB64D2}" type="sibTrans" cxnId="{F32D6840-C0BE-4422-9D3C-73D86946BAA6}">
      <dgm:prSet phldrT="04" phldr="0"/>
      <dgm:spPr/>
      <dgm:t>
        <a:bodyPr/>
        <a:lstStyle/>
        <a:p>
          <a:endParaRPr lang="en-US"/>
        </a:p>
      </dgm:t>
    </dgm:pt>
    <dgm:pt modelId="{D406D9B1-C8EA-470F-A788-159B35085E72}" type="pres">
      <dgm:prSet presAssocID="{15509919-36B5-4162-8899-417A9F93473B}" presName="diagram" presStyleCnt="0">
        <dgm:presLayoutVars>
          <dgm:dir/>
          <dgm:resizeHandles val="exact"/>
        </dgm:presLayoutVars>
      </dgm:prSet>
      <dgm:spPr/>
    </dgm:pt>
    <dgm:pt modelId="{4AB7CC14-95F5-4D25-B38B-745762739C6C}" type="pres">
      <dgm:prSet presAssocID="{AAF9DEE3-8444-4CA1-8BC2-D834D3ED6C74}" presName="node" presStyleLbl="node1" presStyleIdx="0" presStyleCnt="4">
        <dgm:presLayoutVars>
          <dgm:bulletEnabled val="1"/>
        </dgm:presLayoutVars>
      </dgm:prSet>
      <dgm:spPr/>
    </dgm:pt>
    <dgm:pt modelId="{1925A8EF-BBF8-43FD-8359-EE03E7EBDC56}" type="pres">
      <dgm:prSet presAssocID="{23210C7F-6847-491E-BE1F-A79529AF2B8B}" presName="sibTrans" presStyleCnt="0"/>
      <dgm:spPr/>
    </dgm:pt>
    <dgm:pt modelId="{93B8B9E3-438B-4018-9829-2D180463EE17}" type="pres">
      <dgm:prSet presAssocID="{B2B879BD-3840-400C-92BD-B2C2383358D7}" presName="node" presStyleLbl="node1" presStyleIdx="1" presStyleCnt="4">
        <dgm:presLayoutVars>
          <dgm:bulletEnabled val="1"/>
        </dgm:presLayoutVars>
      </dgm:prSet>
      <dgm:spPr/>
    </dgm:pt>
    <dgm:pt modelId="{59B4FE41-D283-474C-AB26-799DD99C8E59}" type="pres">
      <dgm:prSet presAssocID="{FBAA44FF-54DE-45C8-9FAC-512C40277233}" presName="sibTrans" presStyleCnt="0"/>
      <dgm:spPr/>
    </dgm:pt>
    <dgm:pt modelId="{828567A2-D0D4-4B7B-84E7-0FF773E1CDB1}" type="pres">
      <dgm:prSet presAssocID="{CA9D674E-4FF1-45DC-82E4-0B2DB6A5363F}" presName="node" presStyleLbl="node1" presStyleIdx="2" presStyleCnt="4">
        <dgm:presLayoutVars>
          <dgm:bulletEnabled val="1"/>
        </dgm:presLayoutVars>
      </dgm:prSet>
      <dgm:spPr/>
    </dgm:pt>
    <dgm:pt modelId="{694DD5E5-8DFF-4D93-ABE6-E340BB2FA678}" type="pres">
      <dgm:prSet presAssocID="{196DA4DC-9DD2-4A39-8A3A-D367BFE5A8BA}" presName="sibTrans" presStyleCnt="0"/>
      <dgm:spPr/>
    </dgm:pt>
    <dgm:pt modelId="{4D4AA980-E39C-4849-BFE6-F48238D2CE2E}" type="pres">
      <dgm:prSet presAssocID="{0795B114-8A8D-4CCC-94E7-587D656F0A32}" presName="node" presStyleLbl="node1" presStyleIdx="3" presStyleCnt="4">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9087531B-7309-44C5-A3BA-8A24E2F439A6}" type="presOf" srcId="{B2B879BD-3840-400C-92BD-B2C2383358D7}" destId="{93B8B9E3-438B-4018-9829-2D180463EE17}" srcOrd="0" destOrd="0" presId="urn:microsoft.com/office/officeart/2005/8/layout/default"/>
    <dgm:cxn modelId="{8094CF27-E6A6-4292-8107-0A27B4833947}" type="presOf" srcId="{0795B114-8A8D-4CCC-94E7-587D656F0A32}" destId="{4D4AA980-E39C-4849-BFE6-F48238D2CE2E}" srcOrd="0" destOrd="0" presId="urn:microsoft.com/office/officeart/2005/8/layout/default"/>
    <dgm:cxn modelId="{C5BD0B3A-2D82-4EC1-9975-05076C4418DA}" srcId="{15509919-36B5-4162-8899-417A9F93473B}" destId="{CA9D674E-4FF1-45DC-82E4-0B2DB6A5363F}" srcOrd="2" destOrd="0" parTransId="{F1F10F9B-925A-4787-9D00-91106497A02E}" sibTransId="{196DA4DC-9DD2-4A39-8A3A-D367BFE5A8BA}"/>
    <dgm:cxn modelId="{F32D6840-C0BE-4422-9D3C-73D86946BAA6}" srcId="{15509919-36B5-4162-8899-417A9F93473B}" destId="{0795B114-8A8D-4CCC-94E7-587D656F0A32}" srcOrd="3" destOrd="0" parTransId="{A065B37B-97D8-4B19-83C3-A2CB2DB4F3D4}" sibTransId="{87E4F144-D412-412A-A33E-D350FEEB64D2}"/>
    <dgm:cxn modelId="{7488A6A2-0DD6-4E7F-9719-6CF072A9215A}" type="presOf" srcId="{15509919-36B5-4162-8899-417A9F93473B}" destId="{D406D9B1-C8EA-470F-A788-159B35085E72}" srcOrd="0" destOrd="0" presId="urn:microsoft.com/office/officeart/2005/8/layout/default"/>
    <dgm:cxn modelId="{CAAE85A9-43C9-47D8-93BD-CC459A614937}" type="presOf" srcId="{AAF9DEE3-8444-4CA1-8BC2-D834D3ED6C74}" destId="{4AB7CC14-95F5-4D25-B38B-745762739C6C}" srcOrd="0" destOrd="0" presId="urn:microsoft.com/office/officeart/2005/8/layout/default"/>
    <dgm:cxn modelId="{6222B8B3-B6A5-4D51-979A-12433105BDBD}" type="presOf" srcId="{CA9D674E-4FF1-45DC-82E4-0B2DB6A5363F}" destId="{828567A2-D0D4-4B7B-84E7-0FF773E1CDB1}" srcOrd="0" destOrd="0" presId="urn:microsoft.com/office/officeart/2005/8/layout/default"/>
    <dgm:cxn modelId="{42CDCACA-F394-4044-BBF6-522A0005ABCB}" srcId="{15509919-36B5-4162-8899-417A9F93473B}" destId="{B2B879BD-3840-400C-92BD-B2C2383358D7}" srcOrd="1" destOrd="0" parTransId="{09440D86-F3E6-4A3C-9E78-1AFC56348641}" sibTransId="{FBAA44FF-54DE-45C8-9FAC-512C40277233}"/>
    <dgm:cxn modelId="{60A2FA90-9C9D-4234-91F8-9F9EE97CDD4B}" type="presParOf" srcId="{D406D9B1-C8EA-470F-A788-159B35085E72}" destId="{4AB7CC14-95F5-4D25-B38B-745762739C6C}" srcOrd="0" destOrd="0" presId="urn:microsoft.com/office/officeart/2005/8/layout/default"/>
    <dgm:cxn modelId="{45417414-E9B3-4216-B58C-F2E6CECBF5E5}" type="presParOf" srcId="{D406D9B1-C8EA-470F-A788-159B35085E72}" destId="{1925A8EF-BBF8-43FD-8359-EE03E7EBDC56}" srcOrd="1" destOrd="0" presId="urn:microsoft.com/office/officeart/2005/8/layout/default"/>
    <dgm:cxn modelId="{2EA40220-BFF9-4284-ACE3-DA1E5F350CE7}" type="presParOf" srcId="{D406D9B1-C8EA-470F-A788-159B35085E72}" destId="{93B8B9E3-438B-4018-9829-2D180463EE17}" srcOrd="2" destOrd="0" presId="urn:microsoft.com/office/officeart/2005/8/layout/default"/>
    <dgm:cxn modelId="{A93ACF62-55FC-4A8B-9F06-A39A5F2E0E89}" type="presParOf" srcId="{D406D9B1-C8EA-470F-A788-159B35085E72}" destId="{59B4FE41-D283-474C-AB26-799DD99C8E59}" srcOrd="3" destOrd="0" presId="urn:microsoft.com/office/officeart/2005/8/layout/default"/>
    <dgm:cxn modelId="{F411E0D3-ED71-4C19-9D14-99B3F19B8663}" type="presParOf" srcId="{D406D9B1-C8EA-470F-A788-159B35085E72}" destId="{828567A2-D0D4-4B7B-84E7-0FF773E1CDB1}" srcOrd="4" destOrd="0" presId="urn:microsoft.com/office/officeart/2005/8/layout/default"/>
    <dgm:cxn modelId="{0D525422-C488-4C91-9FEC-CBAEB2F1FA85}" type="presParOf" srcId="{D406D9B1-C8EA-470F-A788-159B35085E72}" destId="{694DD5E5-8DFF-4D93-ABE6-E340BB2FA678}" srcOrd="5" destOrd="0" presId="urn:microsoft.com/office/officeart/2005/8/layout/default"/>
    <dgm:cxn modelId="{5DA5BCC3-3B4F-41D9-A692-0030445D86D3}" type="presParOf" srcId="{D406D9B1-C8EA-470F-A788-159B35085E72}" destId="{4D4AA980-E39C-4849-BFE6-F48238D2CE2E}"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5509919-36B5-4162-8899-417A9F93473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Policy Implementation</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Ordinance Enforcement</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Budgeting</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0795B114-8A8D-4CCC-94E7-587D656F0A32}">
      <dgm:prSet/>
      <dgm:spPr/>
      <dgm:t>
        <a:bodyPr/>
        <a:lstStyle/>
        <a:p>
          <a:r>
            <a:rPr lang="en-US" dirty="0"/>
            <a:t>Purchasing</a:t>
          </a:r>
        </a:p>
      </dgm:t>
    </dgm:pt>
    <dgm:pt modelId="{A065B37B-97D8-4B19-83C3-A2CB2DB4F3D4}" type="parTrans" cxnId="{F32D6840-C0BE-4422-9D3C-73D86946BAA6}">
      <dgm:prSet/>
      <dgm:spPr/>
      <dgm:t>
        <a:bodyPr/>
        <a:lstStyle/>
        <a:p>
          <a:endParaRPr lang="en-US"/>
        </a:p>
      </dgm:t>
    </dgm:pt>
    <dgm:pt modelId="{87E4F144-D412-412A-A33E-D350FEEB64D2}" type="sibTrans" cxnId="{F32D6840-C0BE-4422-9D3C-73D86946BAA6}">
      <dgm:prSet phldrT="04" phldr="0"/>
      <dgm:spPr/>
      <dgm:t>
        <a:bodyPr/>
        <a:lstStyle/>
        <a:p>
          <a:endParaRPr lang="en-US"/>
        </a:p>
      </dgm:t>
    </dgm:pt>
    <dgm:pt modelId="{9CC0E174-2579-4C71-BD2B-FC87241C69B6}">
      <dgm:prSet/>
      <dgm:spPr/>
      <dgm:t>
        <a:bodyPr/>
        <a:lstStyle/>
        <a:p>
          <a:r>
            <a:rPr lang="en-US" dirty="0"/>
            <a:t>Appointing and Supervising Staff</a:t>
          </a:r>
        </a:p>
      </dgm:t>
    </dgm:pt>
    <dgm:pt modelId="{E4DC08CC-EFCA-4ABC-ABA6-AB1001A397FD}" type="parTrans" cxnId="{7D27FAE3-8F20-4EEF-B20F-ACCCE9915475}">
      <dgm:prSet/>
      <dgm:spPr/>
      <dgm:t>
        <a:bodyPr/>
        <a:lstStyle/>
        <a:p>
          <a:endParaRPr lang="en-US"/>
        </a:p>
      </dgm:t>
    </dgm:pt>
    <dgm:pt modelId="{9811BCCC-5E2E-4FBA-9BA7-0FFF038688EF}" type="sibTrans" cxnId="{7D27FAE3-8F20-4EEF-B20F-ACCCE9915475}">
      <dgm:prSet phldrT="05" phldr="0"/>
      <dgm:spPr/>
      <dgm:t>
        <a:bodyPr/>
        <a:lstStyle/>
        <a:p>
          <a:endParaRPr lang="en-US"/>
        </a:p>
      </dgm:t>
    </dgm:pt>
    <dgm:pt modelId="{D406D9B1-C8EA-470F-A788-159B35085E72}" type="pres">
      <dgm:prSet presAssocID="{15509919-36B5-4162-8899-417A9F93473B}" presName="diagram" presStyleCnt="0">
        <dgm:presLayoutVars>
          <dgm:dir/>
          <dgm:resizeHandles val="exact"/>
        </dgm:presLayoutVars>
      </dgm:prSet>
      <dgm:spPr/>
    </dgm:pt>
    <dgm:pt modelId="{4AB7CC14-95F5-4D25-B38B-745762739C6C}" type="pres">
      <dgm:prSet presAssocID="{AAF9DEE3-8444-4CA1-8BC2-D834D3ED6C74}" presName="node" presStyleLbl="node1" presStyleIdx="0" presStyleCnt="5">
        <dgm:presLayoutVars>
          <dgm:bulletEnabled val="1"/>
        </dgm:presLayoutVars>
      </dgm:prSet>
      <dgm:spPr/>
    </dgm:pt>
    <dgm:pt modelId="{1925A8EF-BBF8-43FD-8359-EE03E7EBDC56}" type="pres">
      <dgm:prSet presAssocID="{23210C7F-6847-491E-BE1F-A79529AF2B8B}" presName="sibTrans" presStyleCnt="0"/>
      <dgm:spPr/>
    </dgm:pt>
    <dgm:pt modelId="{93B8B9E3-438B-4018-9829-2D180463EE17}" type="pres">
      <dgm:prSet presAssocID="{B2B879BD-3840-400C-92BD-B2C2383358D7}" presName="node" presStyleLbl="node1" presStyleIdx="1" presStyleCnt="5">
        <dgm:presLayoutVars>
          <dgm:bulletEnabled val="1"/>
        </dgm:presLayoutVars>
      </dgm:prSet>
      <dgm:spPr/>
    </dgm:pt>
    <dgm:pt modelId="{59B4FE41-D283-474C-AB26-799DD99C8E59}" type="pres">
      <dgm:prSet presAssocID="{FBAA44FF-54DE-45C8-9FAC-512C40277233}" presName="sibTrans" presStyleCnt="0"/>
      <dgm:spPr/>
    </dgm:pt>
    <dgm:pt modelId="{828567A2-D0D4-4B7B-84E7-0FF773E1CDB1}" type="pres">
      <dgm:prSet presAssocID="{CA9D674E-4FF1-45DC-82E4-0B2DB6A5363F}" presName="node" presStyleLbl="node1" presStyleIdx="2" presStyleCnt="5">
        <dgm:presLayoutVars>
          <dgm:bulletEnabled val="1"/>
        </dgm:presLayoutVars>
      </dgm:prSet>
      <dgm:spPr/>
    </dgm:pt>
    <dgm:pt modelId="{694DD5E5-8DFF-4D93-ABE6-E340BB2FA678}" type="pres">
      <dgm:prSet presAssocID="{196DA4DC-9DD2-4A39-8A3A-D367BFE5A8BA}" presName="sibTrans" presStyleCnt="0"/>
      <dgm:spPr/>
    </dgm:pt>
    <dgm:pt modelId="{4D4AA980-E39C-4849-BFE6-F48238D2CE2E}" type="pres">
      <dgm:prSet presAssocID="{0795B114-8A8D-4CCC-94E7-587D656F0A32}" presName="node" presStyleLbl="node1" presStyleIdx="3" presStyleCnt="5">
        <dgm:presLayoutVars>
          <dgm:bulletEnabled val="1"/>
        </dgm:presLayoutVars>
      </dgm:prSet>
      <dgm:spPr/>
    </dgm:pt>
    <dgm:pt modelId="{16BBCCFC-E669-45C6-93D0-66C966599518}" type="pres">
      <dgm:prSet presAssocID="{87E4F144-D412-412A-A33E-D350FEEB64D2}" presName="sibTrans" presStyleCnt="0"/>
      <dgm:spPr/>
    </dgm:pt>
    <dgm:pt modelId="{4B88CB1A-7F7E-4D3B-939E-E15EA0725597}" type="pres">
      <dgm:prSet presAssocID="{9CC0E174-2579-4C71-BD2B-FC87241C69B6}" presName="node" presStyleLbl="node1" presStyleIdx="4" presStyleCnt="5">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9087531B-7309-44C5-A3BA-8A24E2F439A6}" type="presOf" srcId="{B2B879BD-3840-400C-92BD-B2C2383358D7}" destId="{93B8B9E3-438B-4018-9829-2D180463EE17}" srcOrd="0" destOrd="0" presId="urn:microsoft.com/office/officeart/2005/8/layout/default"/>
    <dgm:cxn modelId="{8094CF27-E6A6-4292-8107-0A27B4833947}" type="presOf" srcId="{0795B114-8A8D-4CCC-94E7-587D656F0A32}" destId="{4D4AA980-E39C-4849-BFE6-F48238D2CE2E}" srcOrd="0" destOrd="0" presId="urn:microsoft.com/office/officeart/2005/8/layout/default"/>
    <dgm:cxn modelId="{6B52CA37-6178-42B0-B5DA-659245920722}" type="presOf" srcId="{9CC0E174-2579-4C71-BD2B-FC87241C69B6}" destId="{4B88CB1A-7F7E-4D3B-939E-E15EA0725597}" srcOrd="0" destOrd="0" presId="urn:microsoft.com/office/officeart/2005/8/layout/default"/>
    <dgm:cxn modelId="{C5BD0B3A-2D82-4EC1-9975-05076C4418DA}" srcId="{15509919-36B5-4162-8899-417A9F93473B}" destId="{CA9D674E-4FF1-45DC-82E4-0B2DB6A5363F}" srcOrd="2" destOrd="0" parTransId="{F1F10F9B-925A-4787-9D00-91106497A02E}" sibTransId="{196DA4DC-9DD2-4A39-8A3A-D367BFE5A8BA}"/>
    <dgm:cxn modelId="{F32D6840-C0BE-4422-9D3C-73D86946BAA6}" srcId="{15509919-36B5-4162-8899-417A9F93473B}" destId="{0795B114-8A8D-4CCC-94E7-587D656F0A32}" srcOrd="3" destOrd="0" parTransId="{A065B37B-97D8-4B19-83C3-A2CB2DB4F3D4}" sibTransId="{87E4F144-D412-412A-A33E-D350FEEB64D2}"/>
    <dgm:cxn modelId="{7488A6A2-0DD6-4E7F-9719-6CF072A9215A}" type="presOf" srcId="{15509919-36B5-4162-8899-417A9F93473B}" destId="{D406D9B1-C8EA-470F-A788-159B35085E72}" srcOrd="0" destOrd="0" presId="urn:microsoft.com/office/officeart/2005/8/layout/default"/>
    <dgm:cxn modelId="{CAAE85A9-43C9-47D8-93BD-CC459A614937}" type="presOf" srcId="{AAF9DEE3-8444-4CA1-8BC2-D834D3ED6C74}" destId="{4AB7CC14-95F5-4D25-B38B-745762739C6C}" srcOrd="0" destOrd="0" presId="urn:microsoft.com/office/officeart/2005/8/layout/default"/>
    <dgm:cxn modelId="{6222B8B3-B6A5-4D51-979A-12433105BDBD}" type="presOf" srcId="{CA9D674E-4FF1-45DC-82E4-0B2DB6A5363F}" destId="{828567A2-D0D4-4B7B-84E7-0FF773E1CDB1}" srcOrd="0" destOrd="0" presId="urn:microsoft.com/office/officeart/2005/8/layout/default"/>
    <dgm:cxn modelId="{42CDCACA-F394-4044-BBF6-522A0005ABCB}" srcId="{15509919-36B5-4162-8899-417A9F93473B}" destId="{B2B879BD-3840-400C-92BD-B2C2383358D7}" srcOrd="1" destOrd="0" parTransId="{09440D86-F3E6-4A3C-9E78-1AFC56348641}" sibTransId="{FBAA44FF-54DE-45C8-9FAC-512C40277233}"/>
    <dgm:cxn modelId="{7D27FAE3-8F20-4EEF-B20F-ACCCE9915475}" srcId="{15509919-36B5-4162-8899-417A9F93473B}" destId="{9CC0E174-2579-4C71-BD2B-FC87241C69B6}" srcOrd="4" destOrd="0" parTransId="{E4DC08CC-EFCA-4ABC-ABA6-AB1001A397FD}" sibTransId="{9811BCCC-5E2E-4FBA-9BA7-0FFF038688EF}"/>
    <dgm:cxn modelId="{60A2FA90-9C9D-4234-91F8-9F9EE97CDD4B}" type="presParOf" srcId="{D406D9B1-C8EA-470F-A788-159B35085E72}" destId="{4AB7CC14-95F5-4D25-B38B-745762739C6C}" srcOrd="0" destOrd="0" presId="urn:microsoft.com/office/officeart/2005/8/layout/default"/>
    <dgm:cxn modelId="{45417414-E9B3-4216-B58C-F2E6CECBF5E5}" type="presParOf" srcId="{D406D9B1-C8EA-470F-A788-159B35085E72}" destId="{1925A8EF-BBF8-43FD-8359-EE03E7EBDC56}" srcOrd="1" destOrd="0" presId="urn:microsoft.com/office/officeart/2005/8/layout/default"/>
    <dgm:cxn modelId="{2EA40220-BFF9-4284-ACE3-DA1E5F350CE7}" type="presParOf" srcId="{D406D9B1-C8EA-470F-A788-159B35085E72}" destId="{93B8B9E3-438B-4018-9829-2D180463EE17}" srcOrd="2" destOrd="0" presId="urn:microsoft.com/office/officeart/2005/8/layout/default"/>
    <dgm:cxn modelId="{A93ACF62-55FC-4A8B-9F06-A39A5F2E0E89}" type="presParOf" srcId="{D406D9B1-C8EA-470F-A788-159B35085E72}" destId="{59B4FE41-D283-474C-AB26-799DD99C8E59}" srcOrd="3" destOrd="0" presId="urn:microsoft.com/office/officeart/2005/8/layout/default"/>
    <dgm:cxn modelId="{F411E0D3-ED71-4C19-9D14-99B3F19B8663}" type="presParOf" srcId="{D406D9B1-C8EA-470F-A788-159B35085E72}" destId="{828567A2-D0D4-4B7B-84E7-0FF773E1CDB1}" srcOrd="4" destOrd="0" presId="urn:microsoft.com/office/officeart/2005/8/layout/default"/>
    <dgm:cxn modelId="{0D525422-C488-4C91-9FEC-CBAEB2F1FA85}" type="presParOf" srcId="{D406D9B1-C8EA-470F-A788-159B35085E72}" destId="{694DD5E5-8DFF-4D93-ABE6-E340BB2FA678}" srcOrd="5" destOrd="0" presId="urn:microsoft.com/office/officeart/2005/8/layout/default"/>
    <dgm:cxn modelId="{5DA5BCC3-3B4F-41D9-A692-0030445D86D3}" type="presParOf" srcId="{D406D9B1-C8EA-470F-A788-159B35085E72}" destId="{4D4AA980-E39C-4849-BFE6-F48238D2CE2E}" srcOrd="6" destOrd="0" presId="urn:microsoft.com/office/officeart/2005/8/layout/default"/>
    <dgm:cxn modelId="{82DB19CF-5FF1-4A91-97BC-66B9E71E8D4D}" type="presParOf" srcId="{D406D9B1-C8EA-470F-A788-159B35085E72}" destId="{16BBCCFC-E669-45C6-93D0-66C966599518}" srcOrd="7" destOrd="0" presId="urn:microsoft.com/office/officeart/2005/8/layout/default"/>
    <dgm:cxn modelId="{75CB7EA1-E048-419D-B8EB-D7BADE8A0659}" type="presParOf" srcId="{D406D9B1-C8EA-470F-A788-159B35085E72}" destId="{4B88CB1A-7F7E-4D3B-939E-E15EA072559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5509919-36B5-4162-8899-417A9F93473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Policy Implementation</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Ordinance Enforcement</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Budgeting</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0795B114-8A8D-4CCC-94E7-587D656F0A32}">
      <dgm:prSet/>
      <dgm:spPr/>
      <dgm:t>
        <a:bodyPr/>
        <a:lstStyle/>
        <a:p>
          <a:r>
            <a:rPr lang="en-US" dirty="0"/>
            <a:t>Purchasing</a:t>
          </a:r>
        </a:p>
      </dgm:t>
    </dgm:pt>
    <dgm:pt modelId="{A065B37B-97D8-4B19-83C3-A2CB2DB4F3D4}" type="parTrans" cxnId="{F32D6840-C0BE-4422-9D3C-73D86946BAA6}">
      <dgm:prSet/>
      <dgm:spPr/>
      <dgm:t>
        <a:bodyPr/>
        <a:lstStyle/>
        <a:p>
          <a:endParaRPr lang="en-US"/>
        </a:p>
      </dgm:t>
    </dgm:pt>
    <dgm:pt modelId="{87E4F144-D412-412A-A33E-D350FEEB64D2}" type="sibTrans" cxnId="{F32D6840-C0BE-4422-9D3C-73D86946BAA6}">
      <dgm:prSet phldrT="04" phldr="0"/>
      <dgm:spPr/>
      <dgm:t>
        <a:bodyPr/>
        <a:lstStyle/>
        <a:p>
          <a:endParaRPr lang="en-US"/>
        </a:p>
      </dgm:t>
    </dgm:pt>
    <dgm:pt modelId="{9CC0E174-2579-4C71-BD2B-FC87241C69B6}">
      <dgm:prSet/>
      <dgm:spPr/>
      <dgm:t>
        <a:bodyPr/>
        <a:lstStyle/>
        <a:p>
          <a:r>
            <a:rPr lang="en-US" dirty="0"/>
            <a:t>Appointing and Supervising Staff</a:t>
          </a:r>
        </a:p>
      </dgm:t>
    </dgm:pt>
    <dgm:pt modelId="{E4DC08CC-EFCA-4ABC-ABA6-AB1001A397FD}" type="parTrans" cxnId="{7D27FAE3-8F20-4EEF-B20F-ACCCE9915475}">
      <dgm:prSet/>
      <dgm:spPr/>
      <dgm:t>
        <a:bodyPr/>
        <a:lstStyle/>
        <a:p>
          <a:endParaRPr lang="en-US"/>
        </a:p>
      </dgm:t>
    </dgm:pt>
    <dgm:pt modelId="{9811BCCC-5E2E-4FBA-9BA7-0FFF038688EF}" type="sibTrans" cxnId="{7D27FAE3-8F20-4EEF-B20F-ACCCE9915475}">
      <dgm:prSet phldrT="05" phldr="0"/>
      <dgm:spPr/>
      <dgm:t>
        <a:bodyPr/>
        <a:lstStyle/>
        <a:p>
          <a:endParaRPr lang="en-US"/>
        </a:p>
      </dgm:t>
    </dgm:pt>
    <dgm:pt modelId="{BB1C4D42-DA11-4908-901E-67B248B1142D}">
      <dgm:prSet/>
      <dgm:spPr/>
      <dgm:t>
        <a:bodyPr/>
        <a:lstStyle/>
        <a:p>
          <a:r>
            <a:rPr lang="en-US" dirty="0"/>
            <a:t>Advising the Commission</a:t>
          </a:r>
        </a:p>
      </dgm:t>
    </dgm:pt>
    <dgm:pt modelId="{6F1CCF7B-087F-4264-B0E8-772796516FD5}" type="parTrans" cxnId="{97803D2D-3107-40A8-9516-4251BF997447}">
      <dgm:prSet/>
      <dgm:spPr/>
      <dgm:t>
        <a:bodyPr/>
        <a:lstStyle/>
        <a:p>
          <a:endParaRPr lang="en-US"/>
        </a:p>
      </dgm:t>
    </dgm:pt>
    <dgm:pt modelId="{6B6F4F16-98A2-4C9A-98D5-8B737AFC6040}" type="sibTrans" cxnId="{97803D2D-3107-40A8-9516-4251BF997447}">
      <dgm:prSet phldrT="06" phldr="0"/>
      <dgm:spPr/>
      <dgm:t>
        <a:bodyPr/>
        <a:lstStyle/>
        <a:p>
          <a:endParaRPr lang="en-US"/>
        </a:p>
      </dgm:t>
    </dgm:pt>
    <dgm:pt modelId="{D406D9B1-C8EA-470F-A788-159B35085E72}" type="pres">
      <dgm:prSet presAssocID="{15509919-36B5-4162-8899-417A9F93473B}" presName="diagram" presStyleCnt="0">
        <dgm:presLayoutVars>
          <dgm:dir/>
          <dgm:resizeHandles val="exact"/>
        </dgm:presLayoutVars>
      </dgm:prSet>
      <dgm:spPr/>
    </dgm:pt>
    <dgm:pt modelId="{4AB7CC14-95F5-4D25-B38B-745762739C6C}" type="pres">
      <dgm:prSet presAssocID="{AAF9DEE3-8444-4CA1-8BC2-D834D3ED6C74}" presName="node" presStyleLbl="node1" presStyleIdx="0" presStyleCnt="6">
        <dgm:presLayoutVars>
          <dgm:bulletEnabled val="1"/>
        </dgm:presLayoutVars>
      </dgm:prSet>
      <dgm:spPr/>
    </dgm:pt>
    <dgm:pt modelId="{1925A8EF-BBF8-43FD-8359-EE03E7EBDC56}" type="pres">
      <dgm:prSet presAssocID="{23210C7F-6847-491E-BE1F-A79529AF2B8B}" presName="sibTrans" presStyleCnt="0"/>
      <dgm:spPr/>
    </dgm:pt>
    <dgm:pt modelId="{93B8B9E3-438B-4018-9829-2D180463EE17}" type="pres">
      <dgm:prSet presAssocID="{B2B879BD-3840-400C-92BD-B2C2383358D7}" presName="node" presStyleLbl="node1" presStyleIdx="1" presStyleCnt="6">
        <dgm:presLayoutVars>
          <dgm:bulletEnabled val="1"/>
        </dgm:presLayoutVars>
      </dgm:prSet>
      <dgm:spPr/>
    </dgm:pt>
    <dgm:pt modelId="{59B4FE41-D283-474C-AB26-799DD99C8E59}" type="pres">
      <dgm:prSet presAssocID="{FBAA44FF-54DE-45C8-9FAC-512C40277233}" presName="sibTrans" presStyleCnt="0"/>
      <dgm:spPr/>
    </dgm:pt>
    <dgm:pt modelId="{828567A2-D0D4-4B7B-84E7-0FF773E1CDB1}" type="pres">
      <dgm:prSet presAssocID="{CA9D674E-4FF1-45DC-82E4-0B2DB6A5363F}" presName="node" presStyleLbl="node1" presStyleIdx="2" presStyleCnt="6">
        <dgm:presLayoutVars>
          <dgm:bulletEnabled val="1"/>
        </dgm:presLayoutVars>
      </dgm:prSet>
      <dgm:spPr/>
    </dgm:pt>
    <dgm:pt modelId="{694DD5E5-8DFF-4D93-ABE6-E340BB2FA678}" type="pres">
      <dgm:prSet presAssocID="{196DA4DC-9DD2-4A39-8A3A-D367BFE5A8BA}" presName="sibTrans" presStyleCnt="0"/>
      <dgm:spPr/>
    </dgm:pt>
    <dgm:pt modelId="{4D4AA980-E39C-4849-BFE6-F48238D2CE2E}" type="pres">
      <dgm:prSet presAssocID="{0795B114-8A8D-4CCC-94E7-587D656F0A32}" presName="node" presStyleLbl="node1" presStyleIdx="3" presStyleCnt="6">
        <dgm:presLayoutVars>
          <dgm:bulletEnabled val="1"/>
        </dgm:presLayoutVars>
      </dgm:prSet>
      <dgm:spPr/>
    </dgm:pt>
    <dgm:pt modelId="{16BBCCFC-E669-45C6-93D0-66C966599518}" type="pres">
      <dgm:prSet presAssocID="{87E4F144-D412-412A-A33E-D350FEEB64D2}" presName="sibTrans" presStyleCnt="0"/>
      <dgm:spPr/>
    </dgm:pt>
    <dgm:pt modelId="{4B88CB1A-7F7E-4D3B-939E-E15EA0725597}" type="pres">
      <dgm:prSet presAssocID="{9CC0E174-2579-4C71-BD2B-FC87241C69B6}" presName="node" presStyleLbl="node1" presStyleIdx="4" presStyleCnt="6">
        <dgm:presLayoutVars>
          <dgm:bulletEnabled val="1"/>
        </dgm:presLayoutVars>
      </dgm:prSet>
      <dgm:spPr/>
    </dgm:pt>
    <dgm:pt modelId="{F97F3A78-D539-4D5C-901C-0EC32609D37E}" type="pres">
      <dgm:prSet presAssocID="{9811BCCC-5E2E-4FBA-9BA7-0FFF038688EF}" presName="sibTrans" presStyleCnt="0"/>
      <dgm:spPr/>
    </dgm:pt>
    <dgm:pt modelId="{49BF865B-2D86-4AEA-8629-C2E2CB539A5C}" type="pres">
      <dgm:prSet presAssocID="{BB1C4D42-DA11-4908-901E-67B248B1142D}" presName="node" presStyleLbl="node1" presStyleIdx="5" presStyleCnt="6">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9087531B-7309-44C5-A3BA-8A24E2F439A6}" type="presOf" srcId="{B2B879BD-3840-400C-92BD-B2C2383358D7}" destId="{93B8B9E3-438B-4018-9829-2D180463EE17}" srcOrd="0" destOrd="0" presId="urn:microsoft.com/office/officeart/2005/8/layout/default"/>
    <dgm:cxn modelId="{8094CF27-E6A6-4292-8107-0A27B4833947}" type="presOf" srcId="{0795B114-8A8D-4CCC-94E7-587D656F0A32}" destId="{4D4AA980-E39C-4849-BFE6-F48238D2CE2E}" srcOrd="0" destOrd="0" presId="urn:microsoft.com/office/officeart/2005/8/layout/default"/>
    <dgm:cxn modelId="{97803D2D-3107-40A8-9516-4251BF997447}" srcId="{15509919-36B5-4162-8899-417A9F93473B}" destId="{BB1C4D42-DA11-4908-901E-67B248B1142D}" srcOrd="5" destOrd="0" parTransId="{6F1CCF7B-087F-4264-B0E8-772796516FD5}" sibTransId="{6B6F4F16-98A2-4C9A-98D5-8B737AFC6040}"/>
    <dgm:cxn modelId="{6B52CA37-6178-42B0-B5DA-659245920722}" type="presOf" srcId="{9CC0E174-2579-4C71-BD2B-FC87241C69B6}" destId="{4B88CB1A-7F7E-4D3B-939E-E15EA0725597}" srcOrd="0" destOrd="0" presId="urn:microsoft.com/office/officeart/2005/8/layout/default"/>
    <dgm:cxn modelId="{C5BD0B3A-2D82-4EC1-9975-05076C4418DA}" srcId="{15509919-36B5-4162-8899-417A9F93473B}" destId="{CA9D674E-4FF1-45DC-82E4-0B2DB6A5363F}" srcOrd="2" destOrd="0" parTransId="{F1F10F9B-925A-4787-9D00-91106497A02E}" sibTransId="{196DA4DC-9DD2-4A39-8A3A-D367BFE5A8BA}"/>
    <dgm:cxn modelId="{F32D6840-C0BE-4422-9D3C-73D86946BAA6}" srcId="{15509919-36B5-4162-8899-417A9F93473B}" destId="{0795B114-8A8D-4CCC-94E7-587D656F0A32}" srcOrd="3" destOrd="0" parTransId="{A065B37B-97D8-4B19-83C3-A2CB2DB4F3D4}" sibTransId="{87E4F144-D412-412A-A33E-D350FEEB64D2}"/>
    <dgm:cxn modelId="{7488A6A2-0DD6-4E7F-9719-6CF072A9215A}" type="presOf" srcId="{15509919-36B5-4162-8899-417A9F93473B}" destId="{D406D9B1-C8EA-470F-A788-159B35085E72}" srcOrd="0" destOrd="0" presId="urn:microsoft.com/office/officeart/2005/8/layout/default"/>
    <dgm:cxn modelId="{CAAE85A9-43C9-47D8-93BD-CC459A614937}" type="presOf" srcId="{AAF9DEE3-8444-4CA1-8BC2-D834D3ED6C74}" destId="{4AB7CC14-95F5-4D25-B38B-745762739C6C}" srcOrd="0" destOrd="0" presId="urn:microsoft.com/office/officeart/2005/8/layout/default"/>
    <dgm:cxn modelId="{6222B8B3-B6A5-4D51-979A-12433105BDBD}" type="presOf" srcId="{CA9D674E-4FF1-45DC-82E4-0B2DB6A5363F}" destId="{828567A2-D0D4-4B7B-84E7-0FF773E1CDB1}" srcOrd="0" destOrd="0" presId="urn:microsoft.com/office/officeart/2005/8/layout/default"/>
    <dgm:cxn modelId="{42CDCACA-F394-4044-BBF6-522A0005ABCB}" srcId="{15509919-36B5-4162-8899-417A9F93473B}" destId="{B2B879BD-3840-400C-92BD-B2C2383358D7}" srcOrd="1" destOrd="0" parTransId="{09440D86-F3E6-4A3C-9E78-1AFC56348641}" sibTransId="{FBAA44FF-54DE-45C8-9FAC-512C40277233}"/>
    <dgm:cxn modelId="{7D27FAE3-8F20-4EEF-B20F-ACCCE9915475}" srcId="{15509919-36B5-4162-8899-417A9F93473B}" destId="{9CC0E174-2579-4C71-BD2B-FC87241C69B6}" srcOrd="4" destOrd="0" parTransId="{E4DC08CC-EFCA-4ABC-ABA6-AB1001A397FD}" sibTransId="{9811BCCC-5E2E-4FBA-9BA7-0FFF038688EF}"/>
    <dgm:cxn modelId="{EE9A62E8-5C2B-45CB-ACA5-F1E56D285D03}" type="presOf" srcId="{BB1C4D42-DA11-4908-901E-67B248B1142D}" destId="{49BF865B-2D86-4AEA-8629-C2E2CB539A5C}" srcOrd="0" destOrd="0" presId="urn:microsoft.com/office/officeart/2005/8/layout/default"/>
    <dgm:cxn modelId="{60A2FA90-9C9D-4234-91F8-9F9EE97CDD4B}" type="presParOf" srcId="{D406D9B1-C8EA-470F-A788-159B35085E72}" destId="{4AB7CC14-95F5-4D25-B38B-745762739C6C}" srcOrd="0" destOrd="0" presId="urn:microsoft.com/office/officeart/2005/8/layout/default"/>
    <dgm:cxn modelId="{45417414-E9B3-4216-B58C-F2E6CECBF5E5}" type="presParOf" srcId="{D406D9B1-C8EA-470F-A788-159B35085E72}" destId="{1925A8EF-BBF8-43FD-8359-EE03E7EBDC56}" srcOrd="1" destOrd="0" presId="urn:microsoft.com/office/officeart/2005/8/layout/default"/>
    <dgm:cxn modelId="{2EA40220-BFF9-4284-ACE3-DA1E5F350CE7}" type="presParOf" srcId="{D406D9B1-C8EA-470F-A788-159B35085E72}" destId="{93B8B9E3-438B-4018-9829-2D180463EE17}" srcOrd="2" destOrd="0" presId="urn:microsoft.com/office/officeart/2005/8/layout/default"/>
    <dgm:cxn modelId="{A93ACF62-55FC-4A8B-9F06-A39A5F2E0E89}" type="presParOf" srcId="{D406D9B1-C8EA-470F-A788-159B35085E72}" destId="{59B4FE41-D283-474C-AB26-799DD99C8E59}" srcOrd="3" destOrd="0" presId="urn:microsoft.com/office/officeart/2005/8/layout/default"/>
    <dgm:cxn modelId="{F411E0D3-ED71-4C19-9D14-99B3F19B8663}" type="presParOf" srcId="{D406D9B1-C8EA-470F-A788-159B35085E72}" destId="{828567A2-D0D4-4B7B-84E7-0FF773E1CDB1}" srcOrd="4" destOrd="0" presId="urn:microsoft.com/office/officeart/2005/8/layout/default"/>
    <dgm:cxn modelId="{0D525422-C488-4C91-9FEC-CBAEB2F1FA85}" type="presParOf" srcId="{D406D9B1-C8EA-470F-A788-159B35085E72}" destId="{694DD5E5-8DFF-4D93-ABE6-E340BB2FA678}" srcOrd="5" destOrd="0" presId="urn:microsoft.com/office/officeart/2005/8/layout/default"/>
    <dgm:cxn modelId="{5DA5BCC3-3B4F-41D9-A692-0030445D86D3}" type="presParOf" srcId="{D406D9B1-C8EA-470F-A788-159B35085E72}" destId="{4D4AA980-E39C-4849-BFE6-F48238D2CE2E}" srcOrd="6" destOrd="0" presId="urn:microsoft.com/office/officeart/2005/8/layout/default"/>
    <dgm:cxn modelId="{82DB19CF-5FF1-4A91-97BC-66B9E71E8D4D}" type="presParOf" srcId="{D406D9B1-C8EA-470F-A788-159B35085E72}" destId="{16BBCCFC-E669-45C6-93D0-66C966599518}" srcOrd="7" destOrd="0" presId="urn:microsoft.com/office/officeart/2005/8/layout/default"/>
    <dgm:cxn modelId="{75CB7EA1-E048-419D-B8EB-D7BADE8A0659}" type="presParOf" srcId="{D406D9B1-C8EA-470F-A788-159B35085E72}" destId="{4B88CB1A-7F7E-4D3B-939E-E15EA0725597}" srcOrd="8" destOrd="0" presId="urn:microsoft.com/office/officeart/2005/8/layout/default"/>
    <dgm:cxn modelId="{7570134C-F0C2-467C-AE28-9DC7C74D581B}" type="presParOf" srcId="{D406D9B1-C8EA-470F-A788-159B35085E72}" destId="{F97F3A78-D539-4D5C-901C-0EC32609D37E}" srcOrd="9" destOrd="0" presId="urn:microsoft.com/office/officeart/2005/8/layout/default"/>
    <dgm:cxn modelId="{82C7E0F0-4EB0-4DDF-A897-454DDE4168CE}" type="presParOf" srcId="{D406D9B1-C8EA-470F-A788-159B35085E72}" destId="{49BF865B-2D86-4AEA-8629-C2E2CB539A5C}"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5509919-36B5-4162-8899-417A9F9347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dgm:spPr/>
      <dgm:t>
        <a:bodyPr/>
        <a:lstStyle/>
        <a:p>
          <a:r>
            <a:rPr lang="en-US" dirty="0"/>
            <a:t>The Commission and Manager are on the same team.</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1E1B227C-5311-4075-9F48-F5CB29A9DA5C}" type="pres">
      <dgm:prSet presAssocID="{15509919-36B5-4162-8899-417A9F93473B}" presName="linear" presStyleCnt="0">
        <dgm:presLayoutVars>
          <dgm:animLvl val="lvl"/>
          <dgm:resizeHandles val="exact"/>
        </dgm:presLayoutVars>
      </dgm:prSet>
      <dgm:spPr/>
    </dgm:pt>
    <dgm:pt modelId="{AE0C839C-26F0-48E1-8982-83D00CEAA531}" type="pres">
      <dgm:prSet presAssocID="{AAF9DEE3-8444-4CA1-8BC2-D834D3ED6C74}" presName="parentText" presStyleLbl="node1" presStyleIdx="0" presStyleCnt="1">
        <dgm:presLayoutVars>
          <dgm:chMax val="0"/>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6C8F442A-1D30-4DC2-B61C-AA1BD426C7CC}" type="presOf" srcId="{15509919-36B5-4162-8899-417A9F93473B}" destId="{1E1B227C-5311-4075-9F48-F5CB29A9DA5C}" srcOrd="0" destOrd="0" presId="urn:microsoft.com/office/officeart/2005/8/layout/vList2"/>
    <dgm:cxn modelId="{61047F79-7677-4F4B-ADDD-FD8F0C5710FB}" type="presOf" srcId="{AAF9DEE3-8444-4CA1-8BC2-D834D3ED6C74}" destId="{AE0C839C-26F0-48E1-8982-83D00CEAA531}" srcOrd="0" destOrd="0" presId="urn:microsoft.com/office/officeart/2005/8/layout/vList2"/>
    <dgm:cxn modelId="{1482A32C-B361-49BA-AE91-FFCA209FB163}" type="presParOf" srcId="{1E1B227C-5311-4075-9F48-F5CB29A9DA5C}" destId="{AE0C839C-26F0-48E1-8982-83D00CEAA53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5509919-36B5-4162-8899-417A9F9347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dgm:spPr/>
      <dgm:t>
        <a:bodyPr/>
        <a:lstStyle/>
        <a:p>
          <a:r>
            <a:rPr lang="en-US" dirty="0"/>
            <a:t>The Commission and Manager are on the same team.</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The Commission speaks with one voice.</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1E1B227C-5311-4075-9F48-F5CB29A9DA5C}" type="pres">
      <dgm:prSet presAssocID="{15509919-36B5-4162-8899-417A9F93473B}" presName="linear" presStyleCnt="0">
        <dgm:presLayoutVars>
          <dgm:animLvl val="lvl"/>
          <dgm:resizeHandles val="exact"/>
        </dgm:presLayoutVars>
      </dgm:prSet>
      <dgm:spPr/>
    </dgm:pt>
    <dgm:pt modelId="{AE0C839C-26F0-48E1-8982-83D00CEAA531}" type="pres">
      <dgm:prSet presAssocID="{AAF9DEE3-8444-4CA1-8BC2-D834D3ED6C74}" presName="parentText" presStyleLbl="node1" presStyleIdx="0" presStyleCnt="2">
        <dgm:presLayoutVars>
          <dgm:chMax val="0"/>
          <dgm:bulletEnabled val="1"/>
        </dgm:presLayoutVars>
      </dgm:prSet>
      <dgm:spPr/>
    </dgm:pt>
    <dgm:pt modelId="{E49167CF-511B-40B6-8CA0-25B165CA5430}" type="pres">
      <dgm:prSet presAssocID="{23210C7F-6847-491E-BE1F-A79529AF2B8B}" presName="spacer" presStyleCnt="0"/>
      <dgm:spPr/>
    </dgm:pt>
    <dgm:pt modelId="{3326EAF1-5524-4E0B-81AF-EFA1A6350DA3}" type="pres">
      <dgm:prSet presAssocID="{B2B879BD-3840-400C-92BD-B2C2383358D7}" presName="parentText" presStyleLbl="node1" presStyleIdx="1" presStyleCnt="2">
        <dgm:presLayoutVars>
          <dgm:chMax val="0"/>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6C8F442A-1D30-4DC2-B61C-AA1BD426C7CC}" type="presOf" srcId="{15509919-36B5-4162-8899-417A9F93473B}" destId="{1E1B227C-5311-4075-9F48-F5CB29A9DA5C}" srcOrd="0" destOrd="0" presId="urn:microsoft.com/office/officeart/2005/8/layout/vList2"/>
    <dgm:cxn modelId="{61047F79-7677-4F4B-ADDD-FD8F0C5710FB}" type="presOf" srcId="{AAF9DEE3-8444-4CA1-8BC2-D834D3ED6C74}" destId="{AE0C839C-26F0-48E1-8982-83D00CEAA531}" srcOrd="0" destOrd="0" presId="urn:microsoft.com/office/officeart/2005/8/layout/vList2"/>
    <dgm:cxn modelId="{42CDCACA-F394-4044-BBF6-522A0005ABCB}" srcId="{15509919-36B5-4162-8899-417A9F93473B}" destId="{B2B879BD-3840-400C-92BD-B2C2383358D7}" srcOrd="1" destOrd="0" parTransId="{09440D86-F3E6-4A3C-9E78-1AFC56348641}" sibTransId="{FBAA44FF-54DE-45C8-9FAC-512C40277233}"/>
    <dgm:cxn modelId="{7F2AF0FE-45E4-4DB3-BE44-87D858659852}" type="presOf" srcId="{B2B879BD-3840-400C-92BD-B2C2383358D7}" destId="{3326EAF1-5524-4E0B-81AF-EFA1A6350DA3}" srcOrd="0" destOrd="0" presId="urn:microsoft.com/office/officeart/2005/8/layout/vList2"/>
    <dgm:cxn modelId="{1482A32C-B361-49BA-AE91-FFCA209FB163}" type="presParOf" srcId="{1E1B227C-5311-4075-9F48-F5CB29A9DA5C}" destId="{AE0C839C-26F0-48E1-8982-83D00CEAA531}" srcOrd="0" destOrd="0" presId="urn:microsoft.com/office/officeart/2005/8/layout/vList2"/>
    <dgm:cxn modelId="{8585DF9E-3BC2-4947-A950-CC5574A62038}" type="presParOf" srcId="{1E1B227C-5311-4075-9F48-F5CB29A9DA5C}" destId="{E49167CF-511B-40B6-8CA0-25B165CA5430}" srcOrd="1" destOrd="0" presId="urn:microsoft.com/office/officeart/2005/8/layout/vList2"/>
    <dgm:cxn modelId="{BC487A5A-29BE-44D7-895F-230BB6292DF8}" type="presParOf" srcId="{1E1B227C-5311-4075-9F48-F5CB29A9DA5C}" destId="{3326EAF1-5524-4E0B-81AF-EFA1A6350DA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5509919-36B5-4162-8899-417A9F9347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dgm:spPr/>
      <dgm:t>
        <a:bodyPr/>
        <a:lstStyle/>
        <a:p>
          <a:r>
            <a:rPr lang="en-US" dirty="0"/>
            <a:t>The Commission and Manager are on the same team.</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The Commission speaks with one voice.</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The Commission directs the staff through the Manager.</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1E1B227C-5311-4075-9F48-F5CB29A9DA5C}" type="pres">
      <dgm:prSet presAssocID="{15509919-36B5-4162-8899-417A9F93473B}" presName="linear" presStyleCnt="0">
        <dgm:presLayoutVars>
          <dgm:animLvl val="lvl"/>
          <dgm:resizeHandles val="exact"/>
        </dgm:presLayoutVars>
      </dgm:prSet>
      <dgm:spPr/>
    </dgm:pt>
    <dgm:pt modelId="{AE0C839C-26F0-48E1-8982-83D00CEAA531}" type="pres">
      <dgm:prSet presAssocID="{AAF9DEE3-8444-4CA1-8BC2-D834D3ED6C74}" presName="parentText" presStyleLbl="node1" presStyleIdx="0" presStyleCnt="3">
        <dgm:presLayoutVars>
          <dgm:chMax val="0"/>
          <dgm:bulletEnabled val="1"/>
        </dgm:presLayoutVars>
      </dgm:prSet>
      <dgm:spPr/>
    </dgm:pt>
    <dgm:pt modelId="{E49167CF-511B-40B6-8CA0-25B165CA5430}" type="pres">
      <dgm:prSet presAssocID="{23210C7F-6847-491E-BE1F-A79529AF2B8B}" presName="spacer" presStyleCnt="0"/>
      <dgm:spPr/>
    </dgm:pt>
    <dgm:pt modelId="{3326EAF1-5524-4E0B-81AF-EFA1A6350DA3}" type="pres">
      <dgm:prSet presAssocID="{B2B879BD-3840-400C-92BD-B2C2383358D7}" presName="parentText" presStyleLbl="node1" presStyleIdx="1" presStyleCnt="3">
        <dgm:presLayoutVars>
          <dgm:chMax val="0"/>
          <dgm:bulletEnabled val="1"/>
        </dgm:presLayoutVars>
      </dgm:prSet>
      <dgm:spPr/>
    </dgm:pt>
    <dgm:pt modelId="{11195D08-54E6-4C51-B63F-BBB51B85DD34}" type="pres">
      <dgm:prSet presAssocID="{FBAA44FF-54DE-45C8-9FAC-512C40277233}" presName="spacer" presStyleCnt="0"/>
      <dgm:spPr/>
    </dgm:pt>
    <dgm:pt modelId="{A573515E-2660-4D33-9BB8-089AC5F9A146}" type="pres">
      <dgm:prSet presAssocID="{CA9D674E-4FF1-45DC-82E4-0B2DB6A5363F}" presName="parentText" presStyleLbl="node1" presStyleIdx="2" presStyleCnt="3">
        <dgm:presLayoutVars>
          <dgm:chMax val="0"/>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6C8F442A-1D30-4DC2-B61C-AA1BD426C7CC}" type="presOf" srcId="{15509919-36B5-4162-8899-417A9F93473B}" destId="{1E1B227C-5311-4075-9F48-F5CB29A9DA5C}" srcOrd="0" destOrd="0" presId="urn:microsoft.com/office/officeart/2005/8/layout/vList2"/>
    <dgm:cxn modelId="{C5BD0B3A-2D82-4EC1-9975-05076C4418DA}" srcId="{15509919-36B5-4162-8899-417A9F93473B}" destId="{CA9D674E-4FF1-45DC-82E4-0B2DB6A5363F}" srcOrd="2" destOrd="0" parTransId="{F1F10F9B-925A-4787-9D00-91106497A02E}" sibTransId="{196DA4DC-9DD2-4A39-8A3A-D367BFE5A8BA}"/>
    <dgm:cxn modelId="{61047F79-7677-4F4B-ADDD-FD8F0C5710FB}" type="presOf" srcId="{AAF9DEE3-8444-4CA1-8BC2-D834D3ED6C74}" destId="{AE0C839C-26F0-48E1-8982-83D00CEAA531}" srcOrd="0" destOrd="0" presId="urn:microsoft.com/office/officeart/2005/8/layout/vList2"/>
    <dgm:cxn modelId="{9EF8DFA2-FE70-4BAB-9D3E-6A552E548B4D}" type="presOf" srcId="{CA9D674E-4FF1-45DC-82E4-0B2DB6A5363F}" destId="{A573515E-2660-4D33-9BB8-089AC5F9A146}" srcOrd="0" destOrd="0" presId="urn:microsoft.com/office/officeart/2005/8/layout/vList2"/>
    <dgm:cxn modelId="{42CDCACA-F394-4044-BBF6-522A0005ABCB}" srcId="{15509919-36B5-4162-8899-417A9F93473B}" destId="{B2B879BD-3840-400C-92BD-B2C2383358D7}" srcOrd="1" destOrd="0" parTransId="{09440D86-F3E6-4A3C-9E78-1AFC56348641}" sibTransId="{FBAA44FF-54DE-45C8-9FAC-512C40277233}"/>
    <dgm:cxn modelId="{7F2AF0FE-45E4-4DB3-BE44-87D858659852}" type="presOf" srcId="{B2B879BD-3840-400C-92BD-B2C2383358D7}" destId="{3326EAF1-5524-4E0B-81AF-EFA1A6350DA3}" srcOrd="0" destOrd="0" presId="urn:microsoft.com/office/officeart/2005/8/layout/vList2"/>
    <dgm:cxn modelId="{1482A32C-B361-49BA-AE91-FFCA209FB163}" type="presParOf" srcId="{1E1B227C-5311-4075-9F48-F5CB29A9DA5C}" destId="{AE0C839C-26F0-48E1-8982-83D00CEAA531}" srcOrd="0" destOrd="0" presId="urn:microsoft.com/office/officeart/2005/8/layout/vList2"/>
    <dgm:cxn modelId="{8585DF9E-3BC2-4947-A950-CC5574A62038}" type="presParOf" srcId="{1E1B227C-5311-4075-9F48-F5CB29A9DA5C}" destId="{E49167CF-511B-40B6-8CA0-25B165CA5430}" srcOrd="1" destOrd="0" presId="urn:microsoft.com/office/officeart/2005/8/layout/vList2"/>
    <dgm:cxn modelId="{BC487A5A-29BE-44D7-895F-230BB6292DF8}" type="presParOf" srcId="{1E1B227C-5311-4075-9F48-F5CB29A9DA5C}" destId="{3326EAF1-5524-4E0B-81AF-EFA1A6350DA3}" srcOrd="2" destOrd="0" presId="urn:microsoft.com/office/officeart/2005/8/layout/vList2"/>
    <dgm:cxn modelId="{5C748615-A601-4EAB-8B07-3EA2B802A0EB}" type="presParOf" srcId="{1E1B227C-5311-4075-9F48-F5CB29A9DA5C}" destId="{11195D08-54E6-4C51-B63F-BBB51B85DD34}" srcOrd="3" destOrd="0" presId="urn:microsoft.com/office/officeart/2005/8/layout/vList2"/>
    <dgm:cxn modelId="{FF546986-9D56-446E-90C5-3ECE56A33BD7}" type="presParOf" srcId="{1E1B227C-5311-4075-9F48-F5CB29A9DA5C}" destId="{A573515E-2660-4D33-9BB8-089AC5F9A14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5509919-36B5-4162-8899-417A9F9347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dgm:spPr/>
      <dgm:t>
        <a:bodyPr/>
        <a:lstStyle/>
        <a:p>
          <a:r>
            <a:rPr lang="en-US" dirty="0"/>
            <a:t>The Commission and Manager are on the same team.</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The Commission speaks with one voice.</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The Commission directs the staff through the Manager.</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86446CEC-C9B5-4BD7-86C4-0706336B9466}">
      <dgm:prSet/>
      <dgm:spPr/>
      <dgm:t>
        <a:bodyPr/>
        <a:lstStyle/>
        <a:p>
          <a:r>
            <a:rPr lang="en-US" dirty="0"/>
            <a:t>The Manager informs all Commissioners equally.</a:t>
          </a:r>
        </a:p>
      </dgm:t>
    </dgm:pt>
    <dgm:pt modelId="{620BDBEB-D9A4-4B87-857A-3CAEBFCF64C1}" type="parTrans" cxnId="{6194BF75-3977-47F4-9FF4-4C1A485369AB}">
      <dgm:prSet/>
      <dgm:spPr/>
      <dgm:t>
        <a:bodyPr/>
        <a:lstStyle/>
        <a:p>
          <a:endParaRPr lang="en-US"/>
        </a:p>
      </dgm:t>
    </dgm:pt>
    <dgm:pt modelId="{D2ED3E11-A6C4-4D10-8668-30E1B86A63D5}" type="sibTrans" cxnId="{6194BF75-3977-47F4-9FF4-4C1A485369AB}">
      <dgm:prSet/>
      <dgm:spPr/>
      <dgm:t>
        <a:bodyPr/>
        <a:lstStyle/>
        <a:p>
          <a:endParaRPr lang="en-US"/>
        </a:p>
      </dgm:t>
    </dgm:pt>
    <dgm:pt modelId="{1E1B227C-5311-4075-9F48-F5CB29A9DA5C}" type="pres">
      <dgm:prSet presAssocID="{15509919-36B5-4162-8899-417A9F93473B}" presName="linear" presStyleCnt="0">
        <dgm:presLayoutVars>
          <dgm:animLvl val="lvl"/>
          <dgm:resizeHandles val="exact"/>
        </dgm:presLayoutVars>
      </dgm:prSet>
      <dgm:spPr/>
    </dgm:pt>
    <dgm:pt modelId="{AE0C839C-26F0-48E1-8982-83D00CEAA531}" type="pres">
      <dgm:prSet presAssocID="{AAF9DEE3-8444-4CA1-8BC2-D834D3ED6C74}" presName="parentText" presStyleLbl="node1" presStyleIdx="0" presStyleCnt="4">
        <dgm:presLayoutVars>
          <dgm:chMax val="0"/>
          <dgm:bulletEnabled val="1"/>
        </dgm:presLayoutVars>
      </dgm:prSet>
      <dgm:spPr/>
    </dgm:pt>
    <dgm:pt modelId="{E49167CF-511B-40B6-8CA0-25B165CA5430}" type="pres">
      <dgm:prSet presAssocID="{23210C7F-6847-491E-BE1F-A79529AF2B8B}" presName="spacer" presStyleCnt="0"/>
      <dgm:spPr/>
    </dgm:pt>
    <dgm:pt modelId="{3326EAF1-5524-4E0B-81AF-EFA1A6350DA3}" type="pres">
      <dgm:prSet presAssocID="{B2B879BD-3840-400C-92BD-B2C2383358D7}" presName="parentText" presStyleLbl="node1" presStyleIdx="1" presStyleCnt="4">
        <dgm:presLayoutVars>
          <dgm:chMax val="0"/>
          <dgm:bulletEnabled val="1"/>
        </dgm:presLayoutVars>
      </dgm:prSet>
      <dgm:spPr/>
    </dgm:pt>
    <dgm:pt modelId="{11195D08-54E6-4C51-B63F-BBB51B85DD34}" type="pres">
      <dgm:prSet presAssocID="{FBAA44FF-54DE-45C8-9FAC-512C40277233}" presName="spacer" presStyleCnt="0"/>
      <dgm:spPr/>
    </dgm:pt>
    <dgm:pt modelId="{A573515E-2660-4D33-9BB8-089AC5F9A146}" type="pres">
      <dgm:prSet presAssocID="{CA9D674E-4FF1-45DC-82E4-0B2DB6A5363F}" presName="parentText" presStyleLbl="node1" presStyleIdx="2" presStyleCnt="4">
        <dgm:presLayoutVars>
          <dgm:chMax val="0"/>
          <dgm:bulletEnabled val="1"/>
        </dgm:presLayoutVars>
      </dgm:prSet>
      <dgm:spPr/>
    </dgm:pt>
    <dgm:pt modelId="{2F17865C-D3F2-4534-A1F8-746F5D910F81}" type="pres">
      <dgm:prSet presAssocID="{196DA4DC-9DD2-4A39-8A3A-D367BFE5A8BA}" presName="spacer" presStyleCnt="0"/>
      <dgm:spPr/>
    </dgm:pt>
    <dgm:pt modelId="{58E75918-78C1-408C-8E91-77D5691DCCE4}" type="pres">
      <dgm:prSet presAssocID="{86446CEC-C9B5-4BD7-86C4-0706336B9466}" presName="parentText" presStyleLbl="node1" presStyleIdx="3" presStyleCnt="4">
        <dgm:presLayoutVars>
          <dgm:chMax val="0"/>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6C8F442A-1D30-4DC2-B61C-AA1BD426C7CC}" type="presOf" srcId="{15509919-36B5-4162-8899-417A9F93473B}" destId="{1E1B227C-5311-4075-9F48-F5CB29A9DA5C}" srcOrd="0" destOrd="0" presId="urn:microsoft.com/office/officeart/2005/8/layout/vList2"/>
    <dgm:cxn modelId="{C5BD0B3A-2D82-4EC1-9975-05076C4418DA}" srcId="{15509919-36B5-4162-8899-417A9F93473B}" destId="{CA9D674E-4FF1-45DC-82E4-0B2DB6A5363F}" srcOrd="2" destOrd="0" parTransId="{F1F10F9B-925A-4787-9D00-91106497A02E}" sibTransId="{196DA4DC-9DD2-4A39-8A3A-D367BFE5A8BA}"/>
    <dgm:cxn modelId="{6194BF75-3977-47F4-9FF4-4C1A485369AB}" srcId="{15509919-36B5-4162-8899-417A9F93473B}" destId="{86446CEC-C9B5-4BD7-86C4-0706336B9466}" srcOrd="3" destOrd="0" parTransId="{620BDBEB-D9A4-4B87-857A-3CAEBFCF64C1}" sibTransId="{D2ED3E11-A6C4-4D10-8668-30E1B86A63D5}"/>
    <dgm:cxn modelId="{61047F79-7677-4F4B-ADDD-FD8F0C5710FB}" type="presOf" srcId="{AAF9DEE3-8444-4CA1-8BC2-D834D3ED6C74}" destId="{AE0C839C-26F0-48E1-8982-83D00CEAA531}" srcOrd="0" destOrd="0" presId="urn:microsoft.com/office/officeart/2005/8/layout/vList2"/>
    <dgm:cxn modelId="{9EF8DFA2-FE70-4BAB-9D3E-6A552E548B4D}" type="presOf" srcId="{CA9D674E-4FF1-45DC-82E4-0B2DB6A5363F}" destId="{A573515E-2660-4D33-9BB8-089AC5F9A146}" srcOrd="0" destOrd="0" presId="urn:microsoft.com/office/officeart/2005/8/layout/vList2"/>
    <dgm:cxn modelId="{42CDCACA-F394-4044-BBF6-522A0005ABCB}" srcId="{15509919-36B5-4162-8899-417A9F93473B}" destId="{B2B879BD-3840-400C-92BD-B2C2383358D7}" srcOrd="1" destOrd="0" parTransId="{09440D86-F3E6-4A3C-9E78-1AFC56348641}" sibTransId="{FBAA44FF-54DE-45C8-9FAC-512C40277233}"/>
    <dgm:cxn modelId="{EBBA29F8-6057-4F81-ADA4-C7FB0B8AEE01}" type="presOf" srcId="{86446CEC-C9B5-4BD7-86C4-0706336B9466}" destId="{58E75918-78C1-408C-8E91-77D5691DCCE4}" srcOrd="0" destOrd="0" presId="urn:microsoft.com/office/officeart/2005/8/layout/vList2"/>
    <dgm:cxn modelId="{7F2AF0FE-45E4-4DB3-BE44-87D858659852}" type="presOf" srcId="{B2B879BD-3840-400C-92BD-B2C2383358D7}" destId="{3326EAF1-5524-4E0B-81AF-EFA1A6350DA3}" srcOrd="0" destOrd="0" presId="urn:microsoft.com/office/officeart/2005/8/layout/vList2"/>
    <dgm:cxn modelId="{1482A32C-B361-49BA-AE91-FFCA209FB163}" type="presParOf" srcId="{1E1B227C-5311-4075-9F48-F5CB29A9DA5C}" destId="{AE0C839C-26F0-48E1-8982-83D00CEAA531}" srcOrd="0" destOrd="0" presId="urn:microsoft.com/office/officeart/2005/8/layout/vList2"/>
    <dgm:cxn modelId="{8585DF9E-3BC2-4947-A950-CC5574A62038}" type="presParOf" srcId="{1E1B227C-5311-4075-9F48-F5CB29A9DA5C}" destId="{E49167CF-511B-40B6-8CA0-25B165CA5430}" srcOrd="1" destOrd="0" presId="urn:microsoft.com/office/officeart/2005/8/layout/vList2"/>
    <dgm:cxn modelId="{BC487A5A-29BE-44D7-895F-230BB6292DF8}" type="presParOf" srcId="{1E1B227C-5311-4075-9F48-F5CB29A9DA5C}" destId="{3326EAF1-5524-4E0B-81AF-EFA1A6350DA3}" srcOrd="2" destOrd="0" presId="urn:microsoft.com/office/officeart/2005/8/layout/vList2"/>
    <dgm:cxn modelId="{5C748615-A601-4EAB-8B07-3EA2B802A0EB}" type="presParOf" srcId="{1E1B227C-5311-4075-9F48-F5CB29A9DA5C}" destId="{11195D08-54E6-4C51-B63F-BBB51B85DD34}" srcOrd="3" destOrd="0" presId="urn:microsoft.com/office/officeart/2005/8/layout/vList2"/>
    <dgm:cxn modelId="{FF546986-9D56-446E-90C5-3ECE56A33BD7}" type="presParOf" srcId="{1E1B227C-5311-4075-9F48-F5CB29A9DA5C}" destId="{A573515E-2660-4D33-9BB8-089AC5F9A146}" srcOrd="4" destOrd="0" presId="urn:microsoft.com/office/officeart/2005/8/layout/vList2"/>
    <dgm:cxn modelId="{37C33FB4-2B6D-46FA-908C-527A02706139}" type="presParOf" srcId="{1E1B227C-5311-4075-9F48-F5CB29A9DA5C}" destId="{2F17865C-D3F2-4534-A1F8-746F5D910F81}" srcOrd="5" destOrd="0" presId="urn:microsoft.com/office/officeart/2005/8/layout/vList2"/>
    <dgm:cxn modelId="{755CF3A9-D07F-464E-9A0A-182F3A63E0D6}" type="presParOf" srcId="{1E1B227C-5311-4075-9F48-F5CB29A9DA5C}" destId="{58E75918-78C1-408C-8E91-77D5691DCCE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5509919-36B5-4162-8899-417A9F9347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dgm:spPr/>
      <dgm:t>
        <a:bodyPr/>
        <a:lstStyle/>
        <a:p>
          <a:r>
            <a:rPr lang="en-US" dirty="0"/>
            <a:t>The Commission and Manager are on the same team.</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The Commission speaks with one voice.</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The Commission directs the staff through the Manager.</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86446CEC-C9B5-4BD7-86C4-0706336B9466}">
      <dgm:prSet/>
      <dgm:spPr/>
      <dgm:t>
        <a:bodyPr/>
        <a:lstStyle/>
        <a:p>
          <a:r>
            <a:rPr lang="en-US" dirty="0"/>
            <a:t>The Manager informs all Commissioners equally.</a:t>
          </a:r>
        </a:p>
      </dgm:t>
    </dgm:pt>
    <dgm:pt modelId="{620BDBEB-D9A4-4B87-857A-3CAEBFCF64C1}" type="parTrans" cxnId="{6194BF75-3977-47F4-9FF4-4C1A485369AB}">
      <dgm:prSet/>
      <dgm:spPr/>
      <dgm:t>
        <a:bodyPr/>
        <a:lstStyle/>
        <a:p>
          <a:endParaRPr lang="en-US"/>
        </a:p>
      </dgm:t>
    </dgm:pt>
    <dgm:pt modelId="{D2ED3E11-A6C4-4D10-8668-30E1B86A63D5}" type="sibTrans" cxnId="{6194BF75-3977-47F4-9FF4-4C1A485369AB}">
      <dgm:prSet/>
      <dgm:spPr/>
      <dgm:t>
        <a:bodyPr/>
        <a:lstStyle/>
        <a:p>
          <a:endParaRPr lang="en-US"/>
        </a:p>
      </dgm:t>
    </dgm:pt>
    <dgm:pt modelId="{9FDCC83D-4562-404E-B4B5-145F9872B3F6}">
      <dgm:prSet/>
      <dgm:spPr/>
      <dgm:t>
        <a:bodyPr/>
        <a:lstStyle/>
        <a:p>
          <a:r>
            <a:rPr lang="en-US" dirty="0"/>
            <a:t>Everyone communicates civilly.</a:t>
          </a:r>
        </a:p>
      </dgm:t>
    </dgm:pt>
    <dgm:pt modelId="{E9EC4CE3-E336-4571-A0FE-8A6DD9C7F473}" type="parTrans" cxnId="{6285BADF-762D-4AF4-8A98-0D1E6CCE7345}">
      <dgm:prSet/>
      <dgm:spPr/>
    </dgm:pt>
    <dgm:pt modelId="{10A7090A-F206-4214-8574-AE93617C5443}" type="sibTrans" cxnId="{6285BADF-762D-4AF4-8A98-0D1E6CCE7345}">
      <dgm:prSet/>
      <dgm:spPr/>
    </dgm:pt>
    <dgm:pt modelId="{1E1B227C-5311-4075-9F48-F5CB29A9DA5C}" type="pres">
      <dgm:prSet presAssocID="{15509919-36B5-4162-8899-417A9F93473B}" presName="linear" presStyleCnt="0">
        <dgm:presLayoutVars>
          <dgm:animLvl val="lvl"/>
          <dgm:resizeHandles val="exact"/>
        </dgm:presLayoutVars>
      </dgm:prSet>
      <dgm:spPr/>
    </dgm:pt>
    <dgm:pt modelId="{AE0C839C-26F0-48E1-8982-83D00CEAA531}" type="pres">
      <dgm:prSet presAssocID="{AAF9DEE3-8444-4CA1-8BC2-D834D3ED6C74}" presName="parentText" presStyleLbl="node1" presStyleIdx="0" presStyleCnt="5">
        <dgm:presLayoutVars>
          <dgm:chMax val="0"/>
          <dgm:bulletEnabled val="1"/>
        </dgm:presLayoutVars>
      </dgm:prSet>
      <dgm:spPr/>
    </dgm:pt>
    <dgm:pt modelId="{E49167CF-511B-40B6-8CA0-25B165CA5430}" type="pres">
      <dgm:prSet presAssocID="{23210C7F-6847-491E-BE1F-A79529AF2B8B}" presName="spacer" presStyleCnt="0"/>
      <dgm:spPr/>
    </dgm:pt>
    <dgm:pt modelId="{3326EAF1-5524-4E0B-81AF-EFA1A6350DA3}" type="pres">
      <dgm:prSet presAssocID="{B2B879BD-3840-400C-92BD-B2C2383358D7}" presName="parentText" presStyleLbl="node1" presStyleIdx="1" presStyleCnt="5">
        <dgm:presLayoutVars>
          <dgm:chMax val="0"/>
          <dgm:bulletEnabled val="1"/>
        </dgm:presLayoutVars>
      </dgm:prSet>
      <dgm:spPr/>
    </dgm:pt>
    <dgm:pt modelId="{11195D08-54E6-4C51-B63F-BBB51B85DD34}" type="pres">
      <dgm:prSet presAssocID="{FBAA44FF-54DE-45C8-9FAC-512C40277233}" presName="spacer" presStyleCnt="0"/>
      <dgm:spPr/>
    </dgm:pt>
    <dgm:pt modelId="{A573515E-2660-4D33-9BB8-089AC5F9A146}" type="pres">
      <dgm:prSet presAssocID="{CA9D674E-4FF1-45DC-82E4-0B2DB6A5363F}" presName="parentText" presStyleLbl="node1" presStyleIdx="2" presStyleCnt="5">
        <dgm:presLayoutVars>
          <dgm:chMax val="0"/>
          <dgm:bulletEnabled val="1"/>
        </dgm:presLayoutVars>
      </dgm:prSet>
      <dgm:spPr/>
    </dgm:pt>
    <dgm:pt modelId="{2F17865C-D3F2-4534-A1F8-746F5D910F81}" type="pres">
      <dgm:prSet presAssocID="{196DA4DC-9DD2-4A39-8A3A-D367BFE5A8BA}" presName="spacer" presStyleCnt="0"/>
      <dgm:spPr/>
    </dgm:pt>
    <dgm:pt modelId="{58E75918-78C1-408C-8E91-77D5691DCCE4}" type="pres">
      <dgm:prSet presAssocID="{86446CEC-C9B5-4BD7-86C4-0706336B9466}" presName="parentText" presStyleLbl="node1" presStyleIdx="3" presStyleCnt="5">
        <dgm:presLayoutVars>
          <dgm:chMax val="0"/>
          <dgm:bulletEnabled val="1"/>
        </dgm:presLayoutVars>
      </dgm:prSet>
      <dgm:spPr/>
    </dgm:pt>
    <dgm:pt modelId="{B5AA3554-C5A4-4FA1-8D67-16D5EE72C44D}" type="pres">
      <dgm:prSet presAssocID="{D2ED3E11-A6C4-4D10-8668-30E1B86A63D5}" presName="spacer" presStyleCnt="0"/>
      <dgm:spPr/>
    </dgm:pt>
    <dgm:pt modelId="{5880F9B5-C301-48DF-8749-CC1FD9DE4481}" type="pres">
      <dgm:prSet presAssocID="{9FDCC83D-4562-404E-B4B5-145F9872B3F6}" presName="parentText" presStyleLbl="node1" presStyleIdx="4" presStyleCnt="5">
        <dgm:presLayoutVars>
          <dgm:chMax val="0"/>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6C8F442A-1D30-4DC2-B61C-AA1BD426C7CC}" type="presOf" srcId="{15509919-36B5-4162-8899-417A9F93473B}" destId="{1E1B227C-5311-4075-9F48-F5CB29A9DA5C}" srcOrd="0" destOrd="0" presId="urn:microsoft.com/office/officeart/2005/8/layout/vList2"/>
    <dgm:cxn modelId="{C5BD0B3A-2D82-4EC1-9975-05076C4418DA}" srcId="{15509919-36B5-4162-8899-417A9F93473B}" destId="{CA9D674E-4FF1-45DC-82E4-0B2DB6A5363F}" srcOrd="2" destOrd="0" parTransId="{F1F10F9B-925A-4787-9D00-91106497A02E}" sibTransId="{196DA4DC-9DD2-4A39-8A3A-D367BFE5A8BA}"/>
    <dgm:cxn modelId="{6194BF75-3977-47F4-9FF4-4C1A485369AB}" srcId="{15509919-36B5-4162-8899-417A9F93473B}" destId="{86446CEC-C9B5-4BD7-86C4-0706336B9466}" srcOrd="3" destOrd="0" parTransId="{620BDBEB-D9A4-4B87-857A-3CAEBFCF64C1}" sibTransId="{D2ED3E11-A6C4-4D10-8668-30E1B86A63D5}"/>
    <dgm:cxn modelId="{61047F79-7677-4F4B-ADDD-FD8F0C5710FB}" type="presOf" srcId="{AAF9DEE3-8444-4CA1-8BC2-D834D3ED6C74}" destId="{AE0C839C-26F0-48E1-8982-83D00CEAA531}" srcOrd="0" destOrd="0" presId="urn:microsoft.com/office/officeart/2005/8/layout/vList2"/>
    <dgm:cxn modelId="{9EF8DFA2-FE70-4BAB-9D3E-6A552E548B4D}" type="presOf" srcId="{CA9D674E-4FF1-45DC-82E4-0B2DB6A5363F}" destId="{A573515E-2660-4D33-9BB8-089AC5F9A146}" srcOrd="0" destOrd="0" presId="urn:microsoft.com/office/officeart/2005/8/layout/vList2"/>
    <dgm:cxn modelId="{42CDCACA-F394-4044-BBF6-522A0005ABCB}" srcId="{15509919-36B5-4162-8899-417A9F93473B}" destId="{B2B879BD-3840-400C-92BD-B2C2383358D7}" srcOrd="1" destOrd="0" parTransId="{09440D86-F3E6-4A3C-9E78-1AFC56348641}" sibTransId="{FBAA44FF-54DE-45C8-9FAC-512C40277233}"/>
    <dgm:cxn modelId="{6285BADF-762D-4AF4-8A98-0D1E6CCE7345}" srcId="{15509919-36B5-4162-8899-417A9F93473B}" destId="{9FDCC83D-4562-404E-B4B5-145F9872B3F6}" srcOrd="4" destOrd="0" parTransId="{E9EC4CE3-E336-4571-A0FE-8A6DD9C7F473}" sibTransId="{10A7090A-F206-4214-8574-AE93617C5443}"/>
    <dgm:cxn modelId="{923102F6-48FB-4D1D-8744-18A471BD94A1}" type="presOf" srcId="{9FDCC83D-4562-404E-B4B5-145F9872B3F6}" destId="{5880F9B5-C301-48DF-8749-CC1FD9DE4481}" srcOrd="0" destOrd="0" presId="urn:microsoft.com/office/officeart/2005/8/layout/vList2"/>
    <dgm:cxn modelId="{EBBA29F8-6057-4F81-ADA4-C7FB0B8AEE01}" type="presOf" srcId="{86446CEC-C9B5-4BD7-86C4-0706336B9466}" destId="{58E75918-78C1-408C-8E91-77D5691DCCE4}" srcOrd="0" destOrd="0" presId="urn:microsoft.com/office/officeart/2005/8/layout/vList2"/>
    <dgm:cxn modelId="{7F2AF0FE-45E4-4DB3-BE44-87D858659852}" type="presOf" srcId="{B2B879BD-3840-400C-92BD-B2C2383358D7}" destId="{3326EAF1-5524-4E0B-81AF-EFA1A6350DA3}" srcOrd="0" destOrd="0" presId="urn:microsoft.com/office/officeart/2005/8/layout/vList2"/>
    <dgm:cxn modelId="{1482A32C-B361-49BA-AE91-FFCA209FB163}" type="presParOf" srcId="{1E1B227C-5311-4075-9F48-F5CB29A9DA5C}" destId="{AE0C839C-26F0-48E1-8982-83D00CEAA531}" srcOrd="0" destOrd="0" presId="urn:microsoft.com/office/officeart/2005/8/layout/vList2"/>
    <dgm:cxn modelId="{8585DF9E-3BC2-4947-A950-CC5574A62038}" type="presParOf" srcId="{1E1B227C-5311-4075-9F48-F5CB29A9DA5C}" destId="{E49167CF-511B-40B6-8CA0-25B165CA5430}" srcOrd="1" destOrd="0" presId="urn:microsoft.com/office/officeart/2005/8/layout/vList2"/>
    <dgm:cxn modelId="{BC487A5A-29BE-44D7-895F-230BB6292DF8}" type="presParOf" srcId="{1E1B227C-5311-4075-9F48-F5CB29A9DA5C}" destId="{3326EAF1-5524-4E0B-81AF-EFA1A6350DA3}" srcOrd="2" destOrd="0" presId="urn:microsoft.com/office/officeart/2005/8/layout/vList2"/>
    <dgm:cxn modelId="{5C748615-A601-4EAB-8B07-3EA2B802A0EB}" type="presParOf" srcId="{1E1B227C-5311-4075-9F48-F5CB29A9DA5C}" destId="{11195D08-54E6-4C51-B63F-BBB51B85DD34}" srcOrd="3" destOrd="0" presId="urn:microsoft.com/office/officeart/2005/8/layout/vList2"/>
    <dgm:cxn modelId="{FF546986-9D56-446E-90C5-3ECE56A33BD7}" type="presParOf" srcId="{1E1B227C-5311-4075-9F48-F5CB29A9DA5C}" destId="{A573515E-2660-4D33-9BB8-089AC5F9A146}" srcOrd="4" destOrd="0" presId="urn:microsoft.com/office/officeart/2005/8/layout/vList2"/>
    <dgm:cxn modelId="{37C33FB4-2B6D-46FA-908C-527A02706139}" type="presParOf" srcId="{1E1B227C-5311-4075-9F48-F5CB29A9DA5C}" destId="{2F17865C-D3F2-4534-A1F8-746F5D910F81}" srcOrd="5" destOrd="0" presId="urn:microsoft.com/office/officeart/2005/8/layout/vList2"/>
    <dgm:cxn modelId="{755CF3A9-D07F-464E-9A0A-182F3A63E0D6}" type="presParOf" srcId="{1E1B227C-5311-4075-9F48-F5CB29A9DA5C}" destId="{58E75918-78C1-408C-8E91-77D5691DCCE4}" srcOrd="6" destOrd="0" presId="urn:microsoft.com/office/officeart/2005/8/layout/vList2"/>
    <dgm:cxn modelId="{3D04B7DD-B506-4491-BA10-E9E7AA05C506}" type="presParOf" srcId="{1E1B227C-5311-4075-9F48-F5CB29A9DA5C}" destId="{B5AA3554-C5A4-4FA1-8D67-16D5EE72C44D}" srcOrd="7" destOrd="0" presId="urn:microsoft.com/office/officeart/2005/8/layout/vList2"/>
    <dgm:cxn modelId="{F3100407-B9CD-4F35-A539-C4E07E1DCDB5}" type="presParOf" srcId="{1E1B227C-5311-4075-9F48-F5CB29A9DA5C}" destId="{5880F9B5-C301-48DF-8749-CC1FD9DE448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5509919-36B5-4162-8899-417A9F93473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Focuses on the Big Picture;</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9162E384-89CF-44A9-8A0A-4ECF57B1EA3F}" type="pres">
      <dgm:prSet presAssocID="{15509919-36B5-4162-8899-417A9F93473B}" presName="outerComposite" presStyleCnt="0">
        <dgm:presLayoutVars>
          <dgm:chMax val="5"/>
          <dgm:dir/>
          <dgm:resizeHandles val="exact"/>
        </dgm:presLayoutVars>
      </dgm:prSet>
      <dgm:spPr/>
    </dgm:pt>
    <dgm:pt modelId="{3071F549-609A-4613-B7FC-E03246624D64}" type="pres">
      <dgm:prSet presAssocID="{15509919-36B5-4162-8899-417A9F93473B}" presName="dummyMaxCanvas" presStyleCnt="0">
        <dgm:presLayoutVars/>
      </dgm:prSet>
      <dgm:spPr/>
    </dgm:pt>
    <dgm:pt modelId="{C12919A9-06FF-4AF2-9FA4-0301A700DCE5}" type="pres">
      <dgm:prSet presAssocID="{15509919-36B5-4162-8899-417A9F93473B}" presName="OneNode_1" presStyleLbl="node1" presStyleIdx="0" presStyleCnt="1">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3F8A9044-E836-47DF-B320-4C5D7BFA81DB}" type="presOf" srcId="{AAF9DEE3-8444-4CA1-8BC2-D834D3ED6C74}" destId="{C12919A9-06FF-4AF2-9FA4-0301A700DCE5}" srcOrd="0" destOrd="0" presId="urn:microsoft.com/office/officeart/2005/8/layout/vProcess5"/>
    <dgm:cxn modelId="{772378E8-0EF9-4ECB-BE28-96586B345D46}" type="presOf" srcId="{15509919-36B5-4162-8899-417A9F93473B}" destId="{9162E384-89CF-44A9-8A0A-4ECF57B1EA3F}" srcOrd="0" destOrd="0" presId="urn:microsoft.com/office/officeart/2005/8/layout/vProcess5"/>
    <dgm:cxn modelId="{B3D30FAB-045B-4E6C-9DB6-4776C397CF07}" type="presParOf" srcId="{9162E384-89CF-44A9-8A0A-4ECF57B1EA3F}" destId="{3071F549-609A-4613-B7FC-E03246624D64}" srcOrd="0" destOrd="0" presId="urn:microsoft.com/office/officeart/2005/8/layout/vProcess5"/>
    <dgm:cxn modelId="{BE2B08E0-D1A5-4556-987F-D35142D283D0}" type="presParOf" srcId="{9162E384-89CF-44A9-8A0A-4ECF57B1EA3F}" destId="{C12919A9-06FF-4AF2-9FA4-0301A700DCE5}" srcOrd="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09919-36B5-4162-8899-417A9F93473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Progressive Movement: </a:t>
          </a:r>
          <a:br>
            <a:rPr lang="en-US" dirty="0"/>
          </a:br>
          <a:r>
            <a:rPr lang="en-US" dirty="0"/>
            <a:t>1896 - 1916</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9162E384-89CF-44A9-8A0A-4ECF57B1EA3F}" type="pres">
      <dgm:prSet presAssocID="{15509919-36B5-4162-8899-417A9F93473B}" presName="outerComposite" presStyleCnt="0">
        <dgm:presLayoutVars>
          <dgm:chMax val="5"/>
          <dgm:dir/>
          <dgm:resizeHandles val="exact"/>
        </dgm:presLayoutVars>
      </dgm:prSet>
      <dgm:spPr/>
    </dgm:pt>
    <dgm:pt modelId="{3071F549-609A-4613-B7FC-E03246624D64}" type="pres">
      <dgm:prSet presAssocID="{15509919-36B5-4162-8899-417A9F93473B}" presName="dummyMaxCanvas" presStyleCnt="0">
        <dgm:presLayoutVars/>
      </dgm:prSet>
      <dgm:spPr/>
    </dgm:pt>
    <dgm:pt modelId="{6279B26D-14E3-4D8D-ABED-EDAAA278160B}" type="pres">
      <dgm:prSet presAssocID="{15509919-36B5-4162-8899-417A9F93473B}" presName="OneNode_1" presStyleLbl="node1" presStyleIdx="0" presStyleCnt="1">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59360958-0067-4946-81C6-7793AF060F92}" type="presOf" srcId="{AAF9DEE3-8444-4CA1-8BC2-D834D3ED6C74}" destId="{6279B26D-14E3-4D8D-ABED-EDAAA278160B}" srcOrd="0" destOrd="0" presId="urn:microsoft.com/office/officeart/2005/8/layout/vProcess5"/>
    <dgm:cxn modelId="{772378E8-0EF9-4ECB-BE28-96586B345D46}" type="presOf" srcId="{15509919-36B5-4162-8899-417A9F93473B}" destId="{9162E384-89CF-44A9-8A0A-4ECF57B1EA3F}" srcOrd="0" destOrd="0" presId="urn:microsoft.com/office/officeart/2005/8/layout/vProcess5"/>
    <dgm:cxn modelId="{B3D30FAB-045B-4E6C-9DB6-4776C397CF07}" type="presParOf" srcId="{9162E384-89CF-44A9-8A0A-4ECF57B1EA3F}" destId="{3071F549-609A-4613-B7FC-E03246624D64}" srcOrd="0" destOrd="0" presId="urn:microsoft.com/office/officeart/2005/8/layout/vProcess5"/>
    <dgm:cxn modelId="{F18CE180-1CF4-4320-A88C-1FA96981E3BD}" type="presParOf" srcId="{9162E384-89CF-44A9-8A0A-4ECF57B1EA3F}" destId="{6279B26D-14E3-4D8D-ABED-EDAAA278160B}" srcOrd="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5509919-36B5-4162-8899-417A9F93473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Focuses on the Big Picture;</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Stays Informed;</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9162E384-89CF-44A9-8A0A-4ECF57B1EA3F}" type="pres">
      <dgm:prSet presAssocID="{15509919-36B5-4162-8899-417A9F93473B}" presName="outerComposite" presStyleCnt="0">
        <dgm:presLayoutVars>
          <dgm:chMax val="5"/>
          <dgm:dir/>
          <dgm:resizeHandles val="exact"/>
        </dgm:presLayoutVars>
      </dgm:prSet>
      <dgm:spPr/>
    </dgm:pt>
    <dgm:pt modelId="{3071F549-609A-4613-B7FC-E03246624D64}" type="pres">
      <dgm:prSet presAssocID="{15509919-36B5-4162-8899-417A9F93473B}" presName="dummyMaxCanvas" presStyleCnt="0">
        <dgm:presLayoutVars/>
      </dgm:prSet>
      <dgm:spPr/>
    </dgm:pt>
    <dgm:pt modelId="{18FEC775-7E45-44E3-A965-FAB982250CFC}" type="pres">
      <dgm:prSet presAssocID="{15509919-36B5-4162-8899-417A9F93473B}" presName="TwoNodes_1" presStyleLbl="node1" presStyleIdx="0" presStyleCnt="2">
        <dgm:presLayoutVars>
          <dgm:bulletEnabled val="1"/>
        </dgm:presLayoutVars>
      </dgm:prSet>
      <dgm:spPr/>
    </dgm:pt>
    <dgm:pt modelId="{5661C6DD-9205-48B5-9FE3-4B8DB2198B7C}" type="pres">
      <dgm:prSet presAssocID="{15509919-36B5-4162-8899-417A9F93473B}" presName="TwoNodes_2" presStyleLbl="node1" presStyleIdx="1" presStyleCnt="2">
        <dgm:presLayoutVars>
          <dgm:bulletEnabled val="1"/>
        </dgm:presLayoutVars>
      </dgm:prSet>
      <dgm:spPr/>
    </dgm:pt>
    <dgm:pt modelId="{D47ECEC5-6902-4049-82A6-37E9A2A6263B}" type="pres">
      <dgm:prSet presAssocID="{15509919-36B5-4162-8899-417A9F93473B}" presName="TwoConn_1-2" presStyleLbl="fgAccFollowNode1" presStyleIdx="0" presStyleCnt="1">
        <dgm:presLayoutVars>
          <dgm:bulletEnabled val="1"/>
        </dgm:presLayoutVars>
      </dgm:prSet>
      <dgm:spPr/>
    </dgm:pt>
    <dgm:pt modelId="{D609A87E-38A4-4761-B28C-A898019D5702}" type="pres">
      <dgm:prSet presAssocID="{15509919-36B5-4162-8899-417A9F93473B}" presName="TwoNodes_1_text" presStyleLbl="node1" presStyleIdx="1" presStyleCnt="2">
        <dgm:presLayoutVars>
          <dgm:bulletEnabled val="1"/>
        </dgm:presLayoutVars>
      </dgm:prSet>
      <dgm:spPr/>
    </dgm:pt>
    <dgm:pt modelId="{95683DC0-1ED8-4D9E-ACB7-5443C70C6EA1}" type="pres">
      <dgm:prSet presAssocID="{15509919-36B5-4162-8899-417A9F93473B}" presName="TwoNodes_2_text" presStyleLbl="node1" presStyleIdx="1" presStyleCnt="2">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F2422336-AB7D-4FA4-B95F-95BCCF23F21C}" type="presOf" srcId="{AAF9DEE3-8444-4CA1-8BC2-D834D3ED6C74}" destId="{D609A87E-38A4-4761-B28C-A898019D5702}" srcOrd="1" destOrd="0" presId="urn:microsoft.com/office/officeart/2005/8/layout/vProcess5"/>
    <dgm:cxn modelId="{FBC58255-A6D9-40AD-AC06-1B5405377954}" type="presOf" srcId="{23210C7F-6847-491E-BE1F-A79529AF2B8B}" destId="{D47ECEC5-6902-4049-82A6-37E9A2A6263B}" srcOrd="0" destOrd="0" presId="urn:microsoft.com/office/officeart/2005/8/layout/vProcess5"/>
    <dgm:cxn modelId="{D3E22786-7723-495D-B6AD-BE85E1A3F67A}" type="presOf" srcId="{B2B879BD-3840-400C-92BD-B2C2383358D7}" destId="{5661C6DD-9205-48B5-9FE3-4B8DB2198B7C}" srcOrd="0" destOrd="0" presId="urn:microsoft.com/office/officeart/2005/8/layout/vProcess5"/>
    <dgm:cxn modelId="{8E0FE8A3-0EC0-4E2E-8C6A-6306F3E18CBF}" type="presOf" srcId="{B2B879BD-3840-400C-92BD-B2C2383358D7}" destId="{95683DC0-1ED8-4D9E-ACB7-5443C70C6EA1}" srcOrd="1" destOrd="0" presId="urn:microsoft.com/office/officeart/2005/8/layout/vProcess5"/>
    <dgm:cxn modelId="{3011B9C1-BAD7-48B8-B269-D1A1A622E80D}" type="presOf" srcId="{AAF9DEE3-8444-4CA1-8BC2-D834D3ED6C74}" destId="{18FEC775-7E45-44E3-A965-FAB982250CFC}" srcOrd="0" destOrd="0" presId="urn:microsoft.com/office/officeart/2005/8/layout/vProcess5"/>
    <dgm:cxn modelId="{42CDCACA-F394-4044-BBF6-522A0005ABCB}" srcId="{15509919-36B5-4162-8899-417A9F93473B}" destId="{B2B879BD-3840-400C-92BD-B2C2383358D7}" srcOrd="1" destOrd="0" parTransId="{09440D86-F3E6-4A3C-9E78-1AFC56348641}" sibTransId="{FBAA44FF-54DE-45C8-9FAC-512C40277233}"/>
    <dgm:cxn modelId="{772378E8-0EF9-4ECB-BE28-96586B345D46}" type="presOf" srcId="{15509919-36B5-4162-8899-417A9F93473B}" destId="{9162E384-89CF-44A9-8A0A-4ECF57B1EA3F}" srcOrd="0" destOrd="0" presId="urn:microsoft.com/office/officeart/2005/8/layout/vProcess5"/>
    <dgm:cxn modelId="{B3D30FAB-045B-4E6C-9DB6-4776C397CF07}" type="presParOf" srcId="{9162E384-89CF-44A9-8A0A-4ECF57B1EA3F}" destId="{3071F549-609A-4613-B7FC-E03246624D64}" srcOrd="0" destOrd="0" presId="urn:microsoft.com/office/officeart/2005/8/layout/vProcess5"/>
    <dgm:cxn modelId="{41916A94-8631-440E-A5E2-C874E02E001C}" type="presParOf" srcId="{9162E384-89CF-44A9-8A0A-4ECF57B1EA3F}" destId="{18FEC775-7E45-44E3-A965-FAB982250CFC}" srcOrd="1" destOrd="0" presId="urn:microsoft.com/office/officeart/2005/8/layout/vProcess5"/>
    <dgm:cxn modelId="{BE6B8AD3-EC82-4470-8DE8-04D2D2285559}" type="presParOf" srcId="{9162E384-89CF-44A9-8A0A-4ECF57B1EA3F}" destId="{5661C6DD-9205-48B5-9FE3-4B8DB2198B7C}" srcOrd="2" destOrd="0" presId="urn:microsoft.com/office/officeart/2005/8/layout/vProcess5"/>
    <dgm:cxn modelId="{B10146CD-9D1F-4D11-829E-0BBC105AFEFB}" type="presParOf" srcId="{9162E384-89CF-44A9-8A0A-4ECF57B1EA3F}" destId="{D47ECEC5-6902-4049-82A6-37E9A2A6263B}" srcOrd="3" destOrd="0" presId="urn:microsoft.com/office/officeart/2005/8/layout/vProcess5"/>
    <dgm:cxn modelId="{B09CEEE6-DE3F-44DA-BA8B-7A4BB1FBD9CA}" type="presParOf" srcId="{9162E384-89CF-44A9-8A0A-4ECF57B1EA3F}" destId="{D609A87E-38A4-4761-B28C-A898019D5702}" srcOrd="4" destOrd="0" presId="urn:microsoft.com/office/officeart/2005/8/layout/vProcess5"/>
    <dgm:cxn modelId="{A724C090-54C1-4484-9ADC-24A852913398}" type="presParOf" srcId="{9162E384-89CF-44A9-8A0A-4ECF57B1EA3F}" destId="{95683DC0-1ED8-4D9E-ACB7-5443C70C6EA1}"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5509919-36B5-4162-8899-417A9F93473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Focuses on the Big Picture;</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Stays Informed;</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Shares Knowledge, Ideas, and Opinions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9162E384-89CF-44A9-8A0A-4ECF57B1EA3F}" type="pres">
      <dgm:prSet presAssocID="{15509919-36B5-4162-8899-417A9F93473B}" presName="outerComposite" presStyleCnt="0">
        <dgm:presLayoutVars>
          <dgm:chMax val="5"/>
          <dgm:dir/>
          <dgm:resizeHandles val="exact"/>
        </dgm:presLayoutVars>
      </dgm:prSet>
      <dgm:spPr/>
    </dgm:pt>
    <dgm:pt modelId="{3071F549-609A-4613-B7FC-E03246624D64}" type="pres">
      <dgm:prSet presAssocID="{15509919-36B5-4162-8899-417A9F93473B}" presName="dummyMaxCanvas" presStyleCnt="0">
        <dgm:presLayoutVars/>
      </dgm:prSet>
      <dgm:spPr/>
    </dgm:pt>
    <dgm:pt modelId="{8FECE241-00D8-4280-AB4C-C1449500D64E}" type="pres">
      <dgm:prSet presAssocID="{15509919-36B5-4162-8899-417A9F93473B}" presName="ThreeNodes_1" presStyleLbl="node1" presStyleIdx="0" presStyleCnt="3">
        <dgm:presLayoutVars>
          <dgm:bulletEnabled val="1"/>
        </dgm:presLayoutVars>
      </dgm:prSet>
      <dgm:spPr/>
    </dgm:pt>
    <dgm:pt modelId="{1C93FEF9-D2A1-4271-AF05-B4505E0E347E}" type="pres">
      <dgm:prSet presAssocID="{15509919-36B5-4162-8899-417A9F93473B}" presName="ThreeNodes_2" presStyleLbl="node1" presStyleIdx="1" presStyleCnt="3">
        <dgm:presLayoutVars>
          <dgm:bulletEnabled val="1"/>
        </dgm:presLayoutVars>
      </dgm:prSet>
      <dgm:spPr/>
    </dgm:pt>
    <dgm:pt modelId="{9AC0A394-2024-4E99-8CD1-6325E8360957}" type="pres">
      <dgm:prSet presAssocID="{15509919-36B5-4162-8899-417A9F93473B}" presName="ThreeNodes_3" presStyleLbl="node1" presStyleIdx="2" presStyleCnt="3">
        <dgm:presLayoutVars>
          <dgm:bulletEnabled val="1"/>
        </dgm:presLayoutVars>
      </dgm:prSet>
      <dgm:spPr/>
    </dgm:pt>
    <dgm:pt modelId="{0EE3196D-89D1-446E-A7D5-BB47722F577F}" type="pres">
      <dgm:prSet presAssocID="{15509919-36B5-4162-8899-417A9F93473B}" presName="ThreeConn_1-2" presStyleLbl="fgAccFollowNode1" presStyleIdx="0" presStyleCnt="2">
        <dgm:presLayoutVars>
          <dgm:bulletEnabled val="1"/>
        </dgm:presLayoutVars>
      </dgm:prSet>
      <dgm:spPr/>
    </dgm:pt>
    <dgm:pt modelId="{7146A93C-DB5B-4C6F-872B-D95EB9A56F4B}" type="pres">
      <dgm:prSet presAssocID="{15509919-36B5-4162-8899-417A9F93473B}" presName="ThreeConn_2-3" presStyleLbl="fgAccFollowNode1" presStyleIdx="1" presStyleCnt="2">
        <dgm:presLayoutVars>
          <dgm:bulletEnabled val="1"/>
        </dgm:presLayoutVars>
      </dgm:prSet>
      <dgm:spPr/>
    </dgm:pt>
    <dgm:pt modelId="{99126E3E-0748-4450-BB1E-666266D3527E}" type="pres">
      <dgm:prSet presAssocID="{15509919-36B5-4162-8899-417A9F93473B}" presName="ThreeNodes_1_text" presStyleLbl="node1" presStyleIdx="2" presStyleCnt="3">
        <dgm:presLayoutVars>
          <dgm:bulletEnabled val="1"/>
        </dgm:presLayoutVars>
      </dgm:prSet>
      <dgm:spPr/>
    </dgm:pt>
    <dgm:pt modelId="{17D4E4AC-769C-4E73-AC34-240C670989F4}" type="pres">
      <dgm:prSet presAssocID="{15509919-36B5-4162-8899-417A9F93473B}" presName="ThreeNodes_2_text" presStyleLbl="node1" presStyleIdx="2" presStyleCnt="3">
        <dgm:presLayoutVars>
          <dgm:bulletEnabled val="1"/>
        </dgm:presLayoutVars>
      </dgm:prSet>
      <dgm:spPr/>
    </dgm:pt>
    <dgm:pt modelId="{8987D1DF-E8C8-4F23-BA22-A56EC94DB9F3}" type="pres">
      <dgm:prSet presAssocID="{15509919-36B5-4162-8899-417A9F93473B}" presName="ThreeNodes_3_text" presStyleLbl="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129FAE1B-1F5E-4F20-AAE3-8FD9580AD06A}" type="presOf" srcId="{AAF9DEE3-8444-4CA1-8BC2-D834D3ED6C74}" destId="{99126E3E-0748-4450-BB1E-666266D3527E}" srcOrd="1" destOrd="0" presId="urn:microsoft.com/office/officeart/2005/8/layout/vProcess5"/>
    <dgm:cxn modelId="{C5BD0B3A-2D82-4EC1-9975-05076C4418DA}" srcId="{15509919-36B5-4162-8899-417A9F93473B}" destId="{CA9D674E-4FF1-45DC-82E4-0B2DB6A5363F}" srcOrd="2" destOrd="0" parTransId="{F1F10F9B-925A-4787-9D00-91106497A02E}" sibTransId="{196DA4DC-9DD2-4A39-8A3A-D367BFE5A8BA}"/>
    <dgm:cxn modelId="{A3B5543A-34DA-4A5F-827C-A23ADDDC239C}" type="presOf" srcId="{AAF9DEE3-8444-4CA1-8BC2-D834D3ED6C74}" destId="{8FECE241-00D8-4280-AB4C-C1449500D64E}" srcOrd="0" destOrd="0" presId="urn:microsoft.com/office/officeart/2005/8/layout/vProcess5"/>
    <dgm:cxn modelId="{A5873249-AA8D-4341-8E6E-757715024A4E}" type="presOf" srcId="{B2B879BD-3840-400C-92BD-B2C2383358D7}" destId="{1C93FEF9-D2A1-4271-AF05-B4505E0E347E}" srcOrd="0" destOrd="0" presId="urn:microsoft.com/office/officeart/2005/8/layout/vProcess5"/>
    <dgm:cxn modelId="{26805C76-FEC6-47E0-B5E9-19A6300D8CB4}" type="presOf" srcId="{23210C7F-6847-491E-BE1F-A79529AF2B8B}" destId="{0EE3196D-89D1-446E-A7D5-BB47722F577F}" srcOrd="0" destOrd="0" presId="urn:microsoft.com/office/officeart/2005/8/layout/vProcess5"/>
    <dgm:cxn modelId="{BAC93FC0-4913-4D1D-8610-05E06000920C}" type="presOf" srcId="{CA9D674E-4FF1-45DC-82E4-0B2DB6A5363F}" destId="{9AC0A394-2024-4E99-8CD1-6325E8360957}" srcOrd="0" destOrd="0" presId="urn:microsoft.com/office/officeart/2005/8/layout/vProcess5"/>
    <dgm:cxn modelId="{42CDCACA-F394-4044-BBF6-522A0005ABCB}" srcId="{15509919-36B5-4162-8899-417A9F93473B}" destId="{B2B879BD-3840-400C-92BD-B2C2383358D7}" srcOrd="1" destOrd="0" parTransId="{09440D86-F3E6-4A3C-9E78-1AFC56348641}" sibTransId="{FBAA44FF-54DE-45C8-9FAC-512C40277233}"/>
    <dgm:cxn modelId="{2240CDDA-FF22-45F6-AF38-A6B1AD855E6E}" type="presOf" srcId="{FBAA44FF-54DE-45C8-9FAC-512C40277233}" destId="{7146A93C-DB5B-4C6F-872B-D95EB9A56F4B}" srcOrd="0" destOrd="0" presId="urn:microsoft.com/office/officeart/2005/8/layout/vProcess5"/>
    <dgm:cxn modelId="{772378E8-0EF9-4ECB-BE28-96586B345D46}" type="presOf" srcId="{15509919-36B5-4162-8899-417A9F93473B}" destId="{9162E384-89CF-44A9-8A0A-4ECF57B1EA3F}" srcOrd="0" destOrd="0" presId="urn:microsoft.com/office/officeart/2005/8/layout/vProcess5"/>
    <dgm:cxn modelId="{335F6BE9-042A-429D-B969-CDD1F9A3835F}" type="presOf" srcId="{CA9D674E-4FF1-45DC-82E4-0B2DB6A5363F}" destId="{8987D1DF-E8C8-4F23-BA22-A56EC94DB9F3}" srcOrd="1" destOrd="0" presId="urn:microsoft.com/office/officeart/2005/8/layout/vProcess5"/>
    <dgm:cxn modelId="{AC7863F1-4786-4CD4-9C1A-801FA1051140}" type="presOf" srcId="{B2B879BD-3840-400C-92BD-B2C2383358D7}" destId="{17D4E4AC-769C-4E73-AC34-240C670989F4}" srcOrd="1" destOrd="0" presId="urn:microsoft.com/office/officeart/2005/8/layout/vProcess5"/>
    <dgm:cxn modelId="{B3D30FAB-045B-4E6C-9DB6-4776C397CF07}" type="presParOf" srcId="{9162E384-89CF-44A9-8A0A-4ECF57B1EA3F}" destId="{3071F549-609A-4613-B7FC-E03246624D64}" srcOrd="0" destOrd="0" presId="urn:microsoft.com/office/officeart/2005/8/layout/vProcess5"/>
    <dgm:cxn modelId="{C2DD85FE-7C1B-4A58-BCFE-AA35D7A01F07}" type="presParOf" srcId="{9162E384-89CF-44A9-8A0A-4ECF57B1EA3F}" destId="{8FECE241-00D8-4280-AB4C-C1449500D64E}" srcOrd="1" destOrd="0" presId="urn:microsoft.com/office/officeart/2005/8/layout/vProcess5"/>
    <dgm:cxn modelId="{F833C9C7-0610-492E-8064-4F23FAC50D01}" type="presParOf" srcId="{9162E384-89CF-44A9-8A0A-4ECF57B1EA3F}" destId="{1C93FEF9-D2A1-4271-AF05-B4505E0E347E}" srcOrd="2" destOrd="0" presId="urn:microsoft.com/office/officeart/2005/8/layout/vProcess5"/>
    <dgm:cxn modelId="{8AC1EDC9-A0BB-4D4B-A07F-3C124B2D732A}" type="presParOf" srcId="{9162E384-89CF-44A9-8A0A-4ECF57B1EA3F}" destId="{9AC0A394-2024-4E99-8CD1-6325E8360957}" srcOrd="3" destOrd="0" presId="urn:microsoft.com/office/officeart/2005/8/layout/vProcess5"/>
    <dgm:cxn modelId="{7DE869BF-6485-46F3-A42C-A673A57DFD49}" type="presParOf" srcId="{9162E384-89CF-44A9-8A0A-4ECF57B1EA3F}" destId="{0EE3196D-89D1-446E-A7D5-BB47722F577F}" srcOrd="4" destOrd="0" presId="urn:microsoft.com/office/officeart/2005/8/layout/vProcess5"/>
    <dgm:cxn modelId="{754C03B8-A5C6-4F71-8539-FD2D041E2E5A}" type="presParOf" srcId="{9162E384-89CF-44A9-8A0A-4ECF57B1EA3F}" destId="{7146A93C-DB5B-4C6F-872B-D95EB9A56F4B}" srcOrd="5" destOrd="0" presId="urn:microsoft.com/office/officeart/2005/8/layout/vProcess5"/>
    <dgm:cxn modelId="{4DAC1D94-1E70-4E11-A30B-13BD3A5FCDD8}" type="presParOf" srcId="{9162E384-89CF-44A9-8A0A-4ECF57B1EA3F}" destId="{99126E3E-0748-4450-BB1E-666266D3527E}" srcOrd="6" destOrd="0" presId="urn:microsoft.com/office/officeart/2005/8/layout/vProcess5"/>
    <dgm:cxn modelId="{23973B9A-0C99-4C23-B8EC-F9943227260E}" type="presParOf" srcId="{9162E384-89CF-44A9-8A0A-4ECF57B1EA3F}" destId="{17D4E4AC-769C-4E73-AC34-240C670989F4}" srcOrd="7" destOrd="0" presId="urn:microsoft.com/office/officeart/2005/8/layout/vProcess5"/>
    <dgm:cxn modelId="{A2B66263-3570-4BA5-B5AE-42FE03496B15}" type="presParOf" srcId="{9162E384-89CF-44A9-8A0A-4ECF57B1EA3F}" destId="{8987D1DF-E8C8-4F23-BA22-A56EC94DB9F3}"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5509919-36B5-4162-8899-417A9F93473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Focuses on the Big Picture;</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Stays Informed;</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Shares Knowledge, Ideas, and Opinions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2196AA8F-4442-4F5D-AF7C-F3E121A34F34}">
      <dgm:prSet/>
      <dgm:spPr/>
      <dgm:t>
        <a:bodyPr/>
        <a:lstStyle/>
        <a:p>
          <a:r>
            <a:rPr lang="en-US" dirty="0"/>
            <a:t>Works Toward Consensus; and</a:t>
          </a:r>
        </a:p>
      </dgm:t>
    </dgm:pt>
    <dgm:pt modelId="{778D9AA3-FD22-4DFF-9D0C-952F8E2C7A51}" type="parTrans" cxnId="{6D6F2196-5D80-4487-9E72-DCE8E838CDB6}">
      <dgm:prSet/>
      <dgm:spPr/>
      <dgm:t>
        <a:bodyPr/>
        <a:lstStyle/>
        <a:p>
          <a:endParaRPr lang="en-US"/>
        </a:p>
      </dgm:t>
    </dgm:pt>
    <dgm:pt modelId="{D171F89A-1303-44FA-8AC5-00BF7F2473A3}" type="sibTrans" cxnId="{6D6F2196-5D80-4487-9E72-DCE8E838CDB6}">
      <dgm:prSet/>
      <dgm:spPr/>
      <dgm:t>
        <a:bodyPr/>
        <a:lstStyle/>
        <a:p>
          <a:endParaRPr lang="en-US"/>
        </a:p>
      </dgm:t>
    </dgm:pt>
    <dgm:pt modelId="{9162E384-89CF-44A9-8A0A-4ECF57B1EA3F}" type="pres">
      <dgm:prSet presAssocID="{15509919-36B5-4162-8899-417A9F93473B}" presName="outerComposite" presStyleCnt="0">
        <dgm:presLayoutVars>
          <dgm:chMax val="5"/>
          <dgm:dir/>
          <dgm:resizeHandles val="exact"/>
        </dgm:presLayoutVars>
      </dgm:prSet>
      <dgm:spPr/>
    </dgm:pt>
    <dgm:pt modelId="{3071F549-609A-4613-B7FC-E03246624D64}" type="pres">
      <dgm:prSet presAssocID="{15509919-36B5-4162-8899-417A9F93473B}" presName="dummyMaxCanvas" presStyleCnt="0">
        <dgm:presLayoutVars/>
      </dgm:prSet>
      <dgm:spPr/>
    </dgm:pt>
    <dgm:pt modelId="{C576610A-20F0-410D-9E7D-162930EFB595}" type="pres">
      <dgm:prSet presAssocID="{15509919-36B5-4162-8899-417A9F93473B}" presName="FourNodes_1" presStyleLbl="node1" presStyleIdx="0" presStyleCnt="4">
        <dgm:presLayoutVars>
          <dgm:bulletEnabled val="1"/>
        </dgm:presLayoutVars>
      </dgm:prSet>
      <dgm:spPr/>
    </dgm:pt>
    <dgm:pt modelId="{DE648076-310B-42E4-AB68-D68F7DECC15C}" type="pres">
      <dgm:prSet presAssocID="{15509919-36B5-4162-8899-417A9F93473B}" presName="FourNodes_2" presStyleLbl="node1" presStyleIdx="1" presStyleCnt="4">
        <dgm:presLayoutVars>
          <dgm:bulletEnabled val="1"/>
        </dgm:presLayoutVars>
      </dgm:prSet>
      <dgm:spPr/>
    </dgm:pt>
    <dgm:pt modelId="{AACF0DD2-08E9-4B96-A022-2E6A51D7CC9C}" type="pres">
      <dgm:prSet presAssocID="{15509919-36B5-4162-8899-417A9F93473B}" presName="FourNodes_3" presStyleLbl="node1" presStyleIdx="2" presStyleCnt="4">
        <dgm:presLayoutVars>
          <dgm:bulletEnabled val="1"/>
        </dgm:presLayoutVars>
      </dgm:prSet>
      <dgm:spPr/>
    </dgm:pt>
    <dgm:pt modelId="{FCD6F02C-8046-4756-AE11-2DC3C404D643}" type="pres">
      <dgm:prSet presAssocID="{15509919-36B5-4162-8899-417A9F93473B}" presName="FourNodes_4" presStyleLbl="node1" presStyleIdx="3" presStyleCnt="4">
        <dgm:presLayoutVars>
          <dgm:bulletEnabled val="1"/>
        </dgm:presLayoutVars>
      </dgm:prSet>
      <dgm:spPr/>
    </dgm:pt>
    <dgm:pt modelId="{2FCF0A8A-C12E-45B2-B15F-90ED7A9A70AD}" type="pres">
      <dgm:prSet presAssocID="{15509919-36B5-4162-8899-417A9F93473B}" presName="FourConn_1-2" presStyleLbl="fgAccFollowNode1" presStyleIdx="0" presStyleCnt="3">
        <dgm:presLayoutVars>
          <dgm:bulletEnabled val="1"/>
        </dgm:presLayoutVars>
      </dgm:prSet>
      <dgm:spPr/>
    </dgm:pt>
    <dgm:pt modelId="{7068C5CC-0429-4AAE-826B-9DD7832269DC}" type="pres">
      <dgm:prSet presAssocID="{15509919-36B5-4162-8899-417A9F93473B}" presName="FourConn_2-3" presStyleLbl="fgAccFollowNode1" presStyleIdx="1" presStyleCnt="3">
        <dgm:presLayoutVars>
          <dgm:bulletEnabled val="1"/>
        </dgm:presLayoutVars>
      </dgm:prSet>
      <dgm:spPr/>
    </dgm:pt>
    <dgm:pt modelId="{AEC95FAC-7127-4246-BD3E-56B73B63EB25}" type="pres">
      <dgm:prSet presAssocID="{15509919-36B5-4162-8899-417A9F93473B}" presName="FourConn_3-4" presStyleLbl="fgAccFollowNode1" presStyleIdx="2" presStyleCnt="3">
        <dgm:presLayoutVars>
          <dgm:bulletEnabled val="1"/>
        </dgm:presLayoutVars>
      </dgm:prSet>
      <dgm:spPr/>
    </dgm:pt>
    <dgm:pt modelId="{964E3D38-213E-4E7C-8E1D-0DD3771CDBCE}" type="pres">
      <dgm:prSet presAssocID="{15509919-36B5-4162-8899-417A9F93473B}" presName="FourNodes_1_text" presStyleLbl="node1" presStyleIdx="3" presStyleCnt="4">
        <dgm:presLayoutVars>
          <dgm:bulletEnabled val="1"/>
        </dgm:presLayoutVars>
      </dgm:prSet>
      <dgm:spPr/>
    </dgm:pt>
    <dgm:pt modelId="{6BEF072B-9E51-4C1D-81B9-AD3B115E6141}" type="pres">
      <dgm:prSet presAssocID="{15509919-36B5-4162-8899-417A9F93473B}" presName="FourNodes_2_text" presStyleLbl="node1" presStyleIdx="3" presStyleCnt="4">
        <dgm:presLayoutVars>
          <dgm:bulletEnabled val="1"/>
        </dgm:presLayoutVars>
      </dgm:prSet>
      <dgm:spPr/>
    </dgm:pt>
    <dgm:pt modelId="{E022DEC3-8CD7-4323-B106-8CEDA91150A7}" type="pres">
      <dgm:prSet presAssocID="{15509919-36B5-4162-8899-417A9F93473B}" presName="FourNodes_3_text" presStyleLbl="node1" presStyleIdx="3" presStyleCnt="4">
        <dgm:presLayoutVars>
          <dgm:bulletEnabled val="1"/>
        </dgm:presLayoutVars>
      </dgm:prSet>
      <dgm:spPr/>
    </dgm:pt>
    <dgm:pt modelId="{CD4CC653-6F1F-41EC-AEBB-51C2DC3B60E8}" type="pres">
      <dgm:prSet presAssocID="{15509919-36B5-4162-8899-417A9F93473B}" presName="FourNodes_4_text" presStyleLbl="node1" presStyleIdx="3" presStyleCnt="4">
        <dgm:presLayoutVars>
          <dgm:bulletEnabled val="1"/>
        </dgm:presLayoutVars>
      </dgm:prSet>
      <dgm:spPr/>
    </dgm:pt>
  </dgm:ptLst>
  <dgm:cxnLst>
    <dgm:cxn modelId="{BF57B905-5C23-4887-A001-4445AF96CF42}" type="presOf" srcId="{CA9D674E-4FF1-45DC-82E4-0B2DB6A5363F}" destId="{AACF0DD2-08E9-4B96-A022-2E6A51D7CC9C}" srcOrd="0" destOrd="0" presId="urn:microsoft.com/office/officeart/2005/8/layout/vProcess5"/>
    <dgm:cxn modelId="{0A7DA706-17DD-412A-8BE0-4F6529274E66}" srcId="{15509919-36B5-4162-8899-417A9F93473B}" destId="{AAF9DEE3-8444-4CA1-8BC2-D834D3ED6C74}" srcOrd="0" destOrd="0" parTransId="{205BDF49-153E-4CE8-8402-E23704595764}" sibTransId="{23210C7F-6847-491E-BE1F-A79529AF2B8B}"/>
    <dgm:cxn modelId="{DF49F115-AB2D-41CB-B60E-7981924A2CC6}" type="presOf" srcId="{CA9D674E-4FF1-45DC-82E4-0B2DB6A5363F}" destId="{E022DEC3-8CD7-4323-B106-8CEDA91150A7}" srcOrd="1" destOrd="0" presId="urn:microsoft.com/office/officeart/2005/8/layout/vProcess5"/>
    <dgm:cxn modelId="{B43EFC1C-BC1F-4579-B679-F5EE4E94C31E}" type="presOf" srcId="{FBAA44FF-54DE-45C8-9FAC-512C40277233}" destId="{7068C5CC-0429-4AAE-826B-9DD7832269DC}" srcOrd="0" destOrd="0" presId="urn:microsoft.com/office/officeart/2005/8/layout/vProcess5"/>
    <dgm:cxn modelId="{A7184839-F840-4CA8-A6AC-53D3956E5D88}" type="presOf" srcId="{AAF9DEE3-8444-4CA1-8BC2-D834D3ED6C74}" destId="{C576610A-20F0-410D-9E7D-162930EFB595}" srcOrd="0" destOrd="0" presId="urn:microsoft.com/office/officeart/2005/8/layout/vProcess5"/>
    <dgm:cxn modelId="{C5BD0B3A-2D82-4EC1-9975-05076C4418DA}" srcId="{15509919-36B5-4162-8899-417A9F93473B}" destId="{CA9D674E-4FF1-45DC-82E4-0B2DB6A5363F}" srcOrd="2" destOrd="0" parTransId="{F1F10F9B-925A-4787-9D00-91106497A02E}" sibTransId="{196DA4DC-9DD2-4A39-8A3A-D367BFE5A8BA}"/>
    <dgm:cxn modelId="{6CEF7440-6658-428E-B43D-B2537086306F}" type="presOf" srcId="{23210C7F-6847-491E-BE1F-A79529AF2B8B}" destId="{2FCF0A8A-C12E-45B2-B15F-90ED7A9A70AD}" srcOrd="0" destOrd="0" presId="urn:microsoft.com/office/officeart/2005/8/layout/vProcess5"/>
    <dgm:cxn modelId="{82F8BF76-5326-4F3A-9F6E-DF5D0ABD2AD2}" type="presOf" srcId="{B2B879BD-3840-400C-92BD-B2C2383358D7}" destId="{6BEF072B-9E51-4C1D-81B9-AD3B115E6141}" srcOrd="1" destOrd="0" presId="urn:microsoft.com/office/officeart/2005/8/layout/vProcess5"/>
    <dgm:cxn modelId="{49E8BC8A-273C-4968-B548-20E739911869}" type="presOf" srcId="{2196AA8F-4442-4F5D-AF7C-F3E121A34F34}" destId="{CD4CC653-6F1F-41EC-AEBB-51C2DC3B60E8}" srcOrd="1" destOrd="0" presId="urn:microsoft.com/office/officeart/2005/8/layout/vProcess5"/>
    <dgm:cxn modelId="{6D6F2196-5D80-4487-9E72-DCE8E838CDB6}" srcId="{15509919-36B5-4162-8899-417A9F93473B}" destId="{2196AA8F-4442-4F5D-AF7C-F3E121A34F34}" srcOrd="3" destOrd="0" parTransId="{778D9AA3-FD22-4DFF-9D0C-952F8E2C7A51}" sibTransId="{D171F89A-1303-44FA-8AC5-00BF7F2473A3}"/>
    <dgm:cxn modelId="{A78D5CC2-6290-48EF-A230-660788F212B4}" type="presOf" srcId="{B2B879BD-3840-400C-92BD-B2C2383358D7}" destId="{DE648076-310B-42E4-AB68-D68F7DECC15C}" srcOrd="0" destOrd="0" presId="urn:microsoft.com/office/officeart/2005/8/layout/vProcess5"/>
    <dgm:cxn modelId="{32A675C2-F775-4A50-AA38-A9E26100F66B}" type="presOf" srcId="{AAF9DEE3-8444-4CA1-8BC2-D834D3ED6C74}" destId="{964E3D38-213E-4E7C-8E1D-0DD3771CDBCE}" srcOrd="1" destOrd="0" presId="urn:microsoft.com/office/officeart/2005/8/layout/vProcess5"/>
    <dgm:cxn modelId="{7DE66AC5-C906-4D9C-9429-ABA302E74A4B}" type="presOf" srcId="{196DA4DC-9DD2-4A39-8A3A-D367BFE5A8BA}" destId="{AEC95FAC-7127-4246-BD3E-56B73B63EB25}" srcOrd="0" destOrd="0" presId="urn:microsoft.com/office/officeart/2005/8/layout/vProcess5"/>
    <dgm:cxn modelId="{42CDCACA-F394-4044-BBF6-522A0005ABCB}" srcId="{15509919-36B5-4162-8899-417A9F93473B}" destId="{B2B879BD-3840-400C-92BD-B2C2383358D7}" srcOrd="1" destOrd="0" parTransId="{09440D86-F3E6-4A3C-9E78-1AFC56348641}" sibTransId="{FBAA44FF-54DE-45C8-9FAC-512C40277233}"/>
    <dgm:cxn modelId="{08C837CE-7546-41E6-960F-F425A77BC830}" type="presOf" srcId="{2196AA8F-4442-4F5D-AF7C-F3E121A34F34}" destId="{FCD6F02C-8046-4756-AE11-2DC3C404D643}" srcOrd="0" destOrd="0" presId="urn:microsoft.com/office/officeart/2005/8/layout/vProcess5"/>
    <dgm:cxn modelId="{772378E8-0EF9-4ECB-BE28-96586B345D46}" type="presOf" srcId="{15509919-36B5-4162-8899-417A9F93473B}" destId="{9162E384-89CF-44A9-8A0A-4ECF57B1EA3F}" srcOrd="0" destOrd="0" presId="urn:microsoft.com/office/officeart/2005/8/layout/vProcess5"/>
    <dgm:cxn modelId="{B3D30FAB-045B-4E6C-9DB6-4776C397CF07}" type="presParOf" srcId="{9162E384-89CF-44A9-8A0A-4ECF57B1EA3F}" destId="{3071F549-609A-4613-B7FC-E03246624D64}" srcOrd="0" destOrd="0" presId="urn:microsoft.com/office/officeart/2005/8/layout/vProcess5"/>
    <dgm:cxn modelId="{A70E6EDB-40BA-4C56-BBDD-62745250105C}" type="presParOf" srcId="{9162E384-89CF-44A9-8A0A-4ECF57B1EA3F}" destId="{C576610A-20F0-410D-9E7D-162930EFB595}" srcOrd="1" destOrd="0" presId="urn:microsoft.com/office/officeart/2005/8/layout/vProcess5"/>
    <dgm:cxn modelId="{382F2806-880F-4E45-828B-85A7FCC4218A}" type="presParOf" srcId="{9162E384-89CF-44A9-8A0A-4ECF57B1EA3F}" destId="{DE648076-310B-42E4-AB68-D68F7DECC15C}" srcOrd="2" destOrd="0" presId="urn:microsoft.com/office/officeart/2005/8/layout/vProcess5"/>
    <dgm:cxn modelId="{B3C96FAA-C3A8-4985-AA3C-61B6488FFBFE}" type="presParOf" srcId="{9162E384-89CF-44A9-8A0A-4ECF57B1EA3F}" destId="{AACF0DD2-08E9-4B96-A022-2E6A51D7CC9C}" srcOrd="3" destOrd="0" presId="urn:microsoft.com/office/officeart/2005/8/layout/vProcess5"/>
    <dgm:cxn modelId="{1459841C-AA72-4EE4-B8A4-72E9488392F2}" type="presParOf" srcId="{9162E384-89CF-44A9-8A0A-4ECF57B1EA3F}" destId="{FCD6F02C-8046-4756-AE11-2DC3C404D643}" srcOrd="4" destOrd="0" presId="urn:microsoft.com/office/officeart/2005/8/layout/vProcess5"/>
    <dgm:cxn modelId="{FB3D9DFC-AE37-4463-AFBF-10B146B7D27F}" type="presParOf" srcId="{9162E384-89CF-44A9-8A0A-4ECF57B1EA3F}" destId="{2FCF0A8A-C12E-45B2-B15F-90ED7A9A70AD}" srcOrd="5" destOrd="0" presId="urn:microsoft.com/office/officeart/2005/8/layout/vProcess5"/>
    <dgm:cxn modelId="{1F157570-8628-46E7-85A2-647D8909D21C}" type="presParOf" srcId="{9162E384-89CF-44A9-8A0A-4ECF57B1EA3F}" destId="{7068C5CC-0429-4AAE-826B-9DD7832269DC}" srcOrd="6" destOrd="0" presId="urn:microsoft.com/office/officeart/2005/8/layout/vProcess5"/>
    <dgm:cxn modelId="{653CBE9E-E362-4EAC-BBA8-C9D221991D90}" type="presParOf" srcId="{9162E384-89CF-44A9-8A0A-4ECF57B1EA3F}" destId="{AEC95FAC-7127-4246-BD3E-56B73B63EB25}" srcOrd="7" destOrd="0" presId="urn:microsoft.com/office/officeart/2005/8/layout/vProcess5"/>
    <dgm:cxn modelId="{2E27DE86-F2D3-48EC-807B-E93D1C17AA8F}" type="presParOf" srcId="{9162E384-89CF-44A9-8A0A-4ECF57B1EA3F}" destId="{964E3D38-213E-4E7C-8E1D-0DD3771CDBCE}" srcOrd="8" destOrd="0" presId="urn:microsoft.com/office/officeart/2005/8/layout/vProcess5"/>
    <dgm:cxn modelId="{16F4E52D-183B-4A8F-94A5-48E2796C5346}" type="presParOf" srcId="{9162E384-89CF-44A9-8A0A-4ECF57B1EA3F}" destId="{6BEF072B-9E51-4C1D-81B9-AD3B115E6141}" srcOrd="9" destOrd="0" presId="urn:microsoft.com/office/officeart/2005/8/layout/vProcess5"/>
    <dgm:cxn modelId="{CBF7AE73-69B3-4737-A93A-1E98299EAE9A}" type="presParOf" srcId="{9162E384-89CF-44A9-8A0A-4ECF57B1EA3F}" destId="{E022DEC3-8CD7-4323-B106-8CEDA91150A7}" srcOrd="10" destOrd="0" presId="urn:microsoft.com/office/officeart/2005/8/layout/vProcess5"/>
    <dgm:cxn modelId="{974160E5-1851-4D9B-94F5-2163075B04B9}" type="presParOf" srcId="{9162E384-89CF-44A9-8A0A-4ECF57B1EA3F}" destId="{CD4CC653-6F1F-41EC-AEBB-51C2DC3B60E8}"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5509919-36B5-4162-8899-417A9F93473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Focuses on the Big Picture;</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Stays Informed;</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Shares Knowledge, Ideas, and Opinions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2196AA8F-4442-4F5D-AF7C-F3E121A34F34}">
      <dgm:prSet/>
      <dgm:spPr/>
      <dgm:t>
        <a:bodyPr/>
        <a:lstStyle/>
        <a:p>
          <a:r>
            <a:rPr lang="en-US" dirty="0"/>
            <a:t>Works Toward Consensus; and</a:t>
          </a:r>
        </a:p>
      </dgm:t>
    </dgm:pt>
    <dgm:pt modelId="{778D9AA3-FD22-4DFF-9D0C-952F8E2C7A51}" type="parTrans" cxnId="{6D6F2196-5D80-4487-9E72-DCE8E838CDB6}">
      <dgm:prSet/>
      <dgm:spPr/>
      <dgm:t>
        <a:bodyPr/>
        <a:lstStyle/>
        <a:p>
          <a:endParaRPr lang="en-US"/>
        </a:p>
      </dgm:t>
    </dgm:pt>
    <dgm:pt modelId="{D171F89A-1303-44FA-8AC5-00BF7F2473A3}" type="sibTrans" cxnId="{6D6F2196-5D80-4487-9E72-DCE8E838CDB6}">
      <dgm:prSet/>
      <dgm:spPr/>
      <dgm:t>
        <a:bodyPr/>
        <a:lstStyle/>
        <a:p>
          <a:endParaRPr lang="en-US"/>
        </a:p>
      </dgm:t>
    </dgm:pt>
    <dgm:pt modelId="{B4FAB5F7-42AE-4C50-8995-BD09294F3416}">
      <dgm:prSet/>
      <dgm:spPr/>
      <dgm:t>
        <a:bodyPr/>
        <a:lstStyle/>
        <a:p>
          <a:r>
            <a:rPr lang="en-US" dirty="0"/>
            <a:t>Is Ethical.</a:t>
          </a:r>
        </a:p>
      </dgm:t>
    </dgm:pt>
    <dgm:pt modelId="{49A72E40-64FB-4B7D-B109-935DBC3D5437}" type="parTrans" cxnId="{0A525270-55AC-455C-BBF8-03645C0B54E9}">
      <dgm:prSet/>
      <dgm:spPr/>
      <dgm:t>
        <a:bodyPr/>
        <a:lstStyle/>
        <a:p>
          <a:endParaRPr lang="en-US"/>
        </a:p>
      </dgm:t>
    </dgm:pt>
    <dgm:pt modelId="{EFC12195-E386-4C94-A0DB-B05728EAD1C2}" type="sibTrans" cxnId="{0A525270-55AC-455C-BBF8-03645C0B54E9}">
      <dgm:prSet/>
      <dgm:spPr/>
      <dgm:t>
        <a:bodyPr/>
        <a:lstStyle/>
        <a:p>
          <a:endParaRPr lang="en-US"/>
        </a:p>
      </dgm:t>
    </dgm:pt>
    <dgm:pt modelId="{9162E384-89CF-44A9-8A0A-4ECF57B1EA3F}" type="pres">
      <dgm:prSet presAssocID="{15509919-36B5-4162-8899-417A9F93473B}" presName="outerComposite" presStyleCnt="0">
        <dgm:presLayoutVars>
          <dgm:chMax val="5"/>
          <dgm:dir/>
          <dgm:resizeHandles val="exact"/>
        </dgm:presLayoutVars>
      </dgm:prSet>
      <dgm:spPr/>
    </dgm:pt>
    <dgm:pt modelId="{3071F549-609A-4613-B7FC-E03246624D64}" type="pres">
      <dgm:prSet presAssocID="{15509919-36B5-4162-8899-417A9F93473B}" presName="dummyMaxCanvas" presStyleCnt="0">
        <dgm:presLayoutVars/>
      </dgm:prSet>
      <dgm:spPr/>
    </dgm:pt>
    <dgm:pt modelId="{4267606D-4E2D-4DFF-AC01-EB2DAC3961F6}" type="pres">
      <dgm:prSet presAssocID="{15509919-36B5-4162-8899-417A9F93473B}" presName="FiveNodes_1" presStyleLbl="node1" presStyleIdx="0" presStyleCnt="5">
        <dgm:presLayoutVars>
          <dgm:bulletEnabled val="1"/>
        </dgm:presLayoutVars>
      </dgm:prSet>
      <dgm:spPr/>
    </dgm:pt>
    <dgm:pt modelId="{C3EE76C9-3666-4D49-ADAE-10F9F7C9BF91}" type="pres">
      <dgm:prSet presAssocID="{15509919-36B5-4162-8899-417A9F93473B}" presName="FiveNodes_2" presStyleLbl="node1" presStyleIdx="1" presStyleCnt="5">
        <dgm:presLayoutVars>
          <dgm:bulletEnabled val="1"/>
        </dgm:presLayoutVars>
      </dgm:prSet>
      <dgm:spPr/>
    </dgm:pt>
    <dgm:pt modelId="{5E0522CC-FCF2-49C2-8F4A-0C48E7B530DC}" type="pres">
      <dgm:prSet presAssocID="{15509919-36B5-4162-8899-417A9F93473B}" presName="FiveNodes_3" presStyleLbl="node1" presStyleIdx="2" presStyleCnt="5">
        <dgm:presLayoutVars>
          <dgm:bulletEnabled val="1"/>
        </dgm:presLayoutVars>
      </dgm:prSet>
      <dgm:spPr/>
    </dgm:pt>
    <dgm:pt modelId="{6E6831B2-D9AB-46EE-813D-7A3CEECF60D2}" type="pres">
      <dgm:prSet presAssocID="{15509919-36B5-4162-8899-417A9F93473B}" presName="FiveNodes_4" presStyleLbl="node1" presStyleIdx="3" presStyleCnt="5">
        <dgm:presLayoutVars>
          <dgm:bulletEnabled val="1"/>
        </dgm:presLayoutVars>
      </dgm:prSet>
      <dgm:spPr/>
    </dgm:pt>
    <dgm:pt modelId="{53D98DF4-0436-44A1-B70E-2D36B67314E6}" type="pres">
      <dgm:prSet presAssocID="{15509919-36B5-4162-8899-417A9F93473B}" presName="FiveNodes_5" presStyleLbl="node1" presStyleIdx="4" presStyleCnt="5">
        <dgm:presLayoutVars>
          <dgm:bulletEnabled val="1"/>
        </dgm:presLayoutVars>
      </dgm:prSet>
      <dgm:spPr/>
    </dgm:pt>
    <dgm:pt modelId="{81AF1832-F7CB-4A83-A5C8-E619328F4EE9}" type="pres">
      <dgm:prSet presAssocID="{15509919-36B5-4162-8899-417A9F93473B}" presName="FiveConn_1-2" presStyleLbl="fgAccFollowNode1" presStyleIdx="0" presStyleCnt="4">
        <dgm:presLayoutVars>
          <dgm:bulletEnabled val="1"/>
        </dgm:presLayoutVars>
      </dgm:prSet>
      <dgm:spPr/>
    </dgm:pt>
    <dgm:pt modelId="{63EEADF7-D479-4EC1-A362-A8483C8B3E46}" type="pres">
      <dgm:prSet presAssocID="{15509919-36B5-4162-8899-417A9F93473B}" presName="FiveConn_2-3" presStyleLbl="fgAccFollowNode1" presStyleIdx="1" presStyleCnt="4">
        <dgm:presLayoutVars>
          <dgm:bulletEnabled val="1"/>
        </dgm:presLayoutVars>
      </dgm:prSet>
      <dgm:spPr/>
    </dgm:pt>
    <dgm:pt modelId="{F12CF1FB-6DDE-4360-806B-1E8E43E88D68}" type="pres">
      <dgm:prSet presAssocID="{15509919-36B5-4162-8899-417A9F93473B}" presName="FiveConn_3-4" presStyleLbl="fgAccFollowNode1" presStyleIdx="2" presStyleCnt="4">
        <dgm:presLayoutVars>
          <dgm:bulletEnabled val="1"/>
        </dgm:presLayoutVars>
      </dgm:prSet>
      <dgm:spPr/>
    </dgm:pt>
    <dgm:pt modelId="{BD7D1D6E-ECB1-49CF-AA13-55D1CEEFF4A5}" type="pres">
      <dgm:prSet presAssocID="{15509919-36B5-4162-8899-417A9F93473B}" presName="FiveConn_4-5" presStyleLbl="fgAccFollowNode1" presStyleIdx="3" presStyleCnt="4">
        <dgm:presLayoutVars>
          <dgm:bulletEnabled val="1"/>
        </dgm:presLayoutVars>
      </dgm:prSet>
      <dgm:spPr/>
    </dgm:pt>
    <dgm:pt modelId="{00A11D34-4CB3-4884-97F6-520A1941D004}" type="pres">
      <dgm:prSet presAssocID="{15509919-36B5-4162-8899-417A9F93473B}" presName="FiveNodes_1_text" presStyleLbl="node1" presStyleIdx="4" presStyleCnt="5">
        <dgm:presLayoutVars>
          <dgm:bulletEnabled val="1"/>
        </dgm:presLayoutVars>
      </dgm:prSet>
      <dgm:spPr/>
    </dgm:pt>
    <dgm:pt modelId="{C83B721F-7DE8-4590-8C67-A818609A2471}" type="pres">
      <dgm:prSet presAssocID="{15509919-36B5-4162-8899-417A9F93473B}" presName="FiveNodes_2_text" presStyleLbl="node1" presStyleIdx="4" presStyleCnt="5">
        <dgm:presLayoutVars>
          <dgm:bulletEnabled val="1"/>
        </dgm:presLayoutVars>
      </dgm:prSet>
      <dgm:spPr/>
    </dgm:pt>
    <dgm:pt modelId="{F08EDE89-AE17-40FF-A330-9919FBD391CE}" type="pres">
      <dgm:prSet presAssocID="{15509919-36B5-4162-8899-417A9F93473B}" presName="FiveNodes_3_text" presStyleLbl="node1" presStyleIdx="4" presStyleCnt="5">
        <dgm:presLayoutVars>
          <dgm:bulletEnabled val="1"/>
        </dgm:presLayoutVars>
      </dgm:prSet>
      <dgm:spPr/>
    </dgm:pt>
    <dgm:pt modelId="{C1F98FC7-68F3-4F99-B101-41801E940444}" type="pres">
      <dgm:prSet presAssocID="{15509919-36B5-4162-8899-417A9F93473B}" presName="FiveNodes_4_text" presStyleLbl="node1" presStyleIdx="4" presStyleCnt="5">
        <dgm:presLayoutVars>
          <dgm:bulletEnabled val="1"/>
        </dgm:presLayoutVars>
      </dgm:prSet>
      <dgm:spPr/>
    </dgm:pt>
    <dgm:pt modelId="{C806958D-2606-430D-B48F-54D60E895E08}" type="pres">
      <dgm:prSet presAssocID="{15509919-36B5-4162-8899-417A9F93473B}" presName="FiveNodes_5_text" presStyleLbl="node1" presStyleIdx="4" presStyleCnt="5">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47D9550D-993C-4502-A8A6-A9623687C751}" type="presOf" srcId="{B4FAB5F7-42AE-4C50-8995-BD09294F3416}" destId="{C806958D-2606-430D-B48F-54D60E895E08}" srcOrd="1" destOrd="0" presId="urn:microsoft.com/office/officeart/2005/8/layout/vProcess5"/>
    <dgm:cxn modelId="{49D56D10-49DE-4D60-8E0E-06F110EDF437}" type="presOf" srcId="{196DA4DC-9DD2-4A39-8A3A-D367BFE5A8BA}" destId="{F12CF1FB-6DDE-4360-806B-1E8E43E88D68}" srcOrd="0" destOrd="0" presId="urn:microsoft.com/office/officeart/2005/8/layout/vProcess5"/>
    <dgm:cxn modelId="{C5BD0B3A-2D82-4EC1-9975-05076C4418DA}" srcId="{15509919-36B5-4162-8899-417A9F93473B}" destId="{CA9D674E-4FF1-45DC-82E4-0B2DB6A5363F}" srcOrd="2" destOrd="0" parTransId="{F1F10F9B-925A-4787-9D00-91106497A02E}" sibTransId="{196DA4DC-9DD2-4A39-8A3A-D367BFE5A8BA}"/>
    <dgm:cxn modelId="{D2E43C3F-B889-4DCA-BFB9-646775466B13}" type="presOf" srcId="{CA9D674E-4FF1-45DC-82E4-0B2DB6A5363F}" destId="{5E0522CC-FCF2-49C2-8F4A-0C48E7B530DC}" srcOrd="0" destOrd="0" presId="urn:microsoft.com/office/officeart/2005/8/layout/vProcess5"/>
    <dgm:cxn modelId="{EC68A369-3412-4AA1-B130-CD3866BAC7E7}" type="presOf" srcId="{FBAA44FF-54DE-45C8-9FAC-512C40277233}" destId="{63EEADF7-D479-4EC1-A362-A8483C8B3E46}" srcOrd="0" destOrd="0" presId="urn:microsoft.com/office/officeart/2005/8/layout/vProcess5"/>
    <dgm:cxn modelId="{7592556E-A0AB-45A4-A6CF-B59ADDB6C53F}" type="presOf" srcId="{2196AA8F-4442-4F5D-AF7C-F3E121A34F34}" destId="{C1F98FC7-68F3-4F99-B101-41801E940444}" srcOrd="1" destOrd="0" presId="urn:microsoft.com/office/officeart/2005/8/layout/vProcess5"/>
    <dgm:cxn modelId="{0A525270-55AC-455C-BBF8-03645C0B54E9}" srcId="{15509919-36B5-4162-8899-417A9F93473B}" destId="{B4FAB5F7-42AE-4C50-8995-BD09294F3416}" srcOrd="4" destOrd="0" parTransId="{49A72E40-64FB-4B7D-B109-935DBC3D5437}" sibTransId="{EFC12195-E386-4C94-A0DB-B05728EAD1C2}"/>
    <dgm:cxn modelId="{FCEF4651-3936-412E-B2C2-434A5FEFFBC2}" type="presOf" srcId="{B4FAB5F7-42AE-4C50-8995-BD09294F3416}" destId="{53D98DF4-0436-44A1-B70E-2D36B67314E6}" srcOrd="0" destOrd="0" presId="urn:microsoft.com/office/officeart/2005/8/layout/vProcess5"/>
    <dgm:cxn modelId="{2BFEE354-55B0-47A3-B1B3-ECD34DDB97F7}" type="presOf" srcId="{AAF9DEE3-8444-4CA1-8BC2-D834D3ED6C74}" destId="{00A11D34-4CB3-4884-97F6-520A1941D004}" srcOrd="1" destOrd="0" presId="urn:microsoft.com/office/officeart/2005/8/layout/vProcess5"/>
    <dgm:cxn modelId="{53A6AC7A-92DE-4BE1-91F6-891E3DA44708}" type="presOf" srcId="{2196AA8F-4442-4F5D-AF7C-F3E121A34F34}" destId="{6E6831B2-D9AB-46EE-813D-7A3CEECF60D2}" srcOrd="0" destOrd="0" presId="urn:microsoft.com/office/officeart/2005/8/layout/vProcess5"/>
    <dgm:cxn modelId="{79361C7C-F516-44AB-ADE0-29C606AE71FD}" type="presOf" srcId="{B2B879BD-3840-400C-92BD-B2C2383358D7}" destId="{C3EE76C9-3666-4D49-ADAE-10F9F7C9BF91}" srcOrd="0" destOrd="0" presId="urn:microsoft.com/office/officeart/2005/8/layout/vProcess5"/>
    <dgm:cxn modelId="{6D6F2196-5D80-4487-9E72-DCE8E838CDB6}" srcId="{15509919-36B5-4162-8899-417A9F93473B}" destId="{2196AA8F-4442-4F5D-AF7C-F3E121A34F34}" srcOrd="3" destOrd="0" parTransId="{778D9AA3-FD22-4DFF-9D0C-952F8E2C7A51}" sibTransId="{D171F89A-1303-44FA-8AC5-00BF7F2473A3}"/>
    <dgm:cxn modelId="{A2D816A2-74FB-46C5-873E-7D1E5C72F686}" type="presOf" srcId="{B2B879BD-3840-400C-92BD-B2C2383358D7}" destId="{C83B721F-7DE8-4590-8C67-A818609A2471}" srcOrd="1" destOrd="0" presId="urn:microsoft.com/office/officeart/2005/8/layout/vProcess5"/>
    <dgm:cxn modelId="{959B41A8-A071-4F0A-9344-632D63860D66}" type="presOf" srcId="{D171F89A-1303-44FA-8AC5-00BF7F2473A3}" destId="{BD7D1D6E-ECB1-49CF-AA13-55D1CEEFF4A5}" srcOrd="0" destOrd="0" presId="urn:microsoft.com/office/officeart/2005/8/layout/vProcess5"/>
    <dgm:cxn modelId="{F0B318B0-BC33-4090-9F8A-0C8691244FC1}" type="presOf" srcId="{23210C7F-6847-491E-BE1F-A79529AF2B8B}" destId="{81AF1832-F7CB-4A83-A5C8-E619328F4EE9}" srcOrd="0" destOrd="0" presId="urn:microsoft.com/office/officeart/2005/8/layout/vProcess5"/>
    <dgm:cxn modelId="{42CDCACA-F394-4044-BBF6-522A0005ABCB}" srcId="{15509919-36B5-4162-8899-417A9F93473B}" destId="{B2B879BD-3840-400C-92BD-B2C2383358D7}" srcOrd="1" destOrd="0" parTransId="{09440D86-F3E6-4A3C-9E78-1AFC56348641}" sibTransId="{FBAA44FF-54DE-45C8-9FAC-512C40277233}"/>
    <dgm:cxn modelId="{F5099BDD-62EC-4F8A-AD16-0C90E84EDDB3}" type="presOf" srcId="{AAF9DEE3-8444-4CA1-8BC2-D834D3ED6C74}" destId="{4267606D-4E2D-4DFF-AC01-EB2DAC3961F6}" srcOrd="0" destOrd="0" presId="urn:microsoft.com/office/officeart/2005/8/layout/vProcess5"/>
    <dgm:cxn modelId="{772378E8-0EF9-4ECB-BE28-96586B345D46}" type="presOf" srcId="{15509919-36B5-4162-8899-417A9F93473B}" destId="{9162E384-89CF-44A9-8A0A-4ECF57B1EA3F}" srcOrd="0" destOrd="0" presId="urn:microsoft.com/office/officeart/2005/8/layout/vProcess5"/>
    <dgm:cxn modelId="{55F1FEFA-467C-454C-A118-0D36F5209768}" type="presOf" srcId="{CA9D674E-4FF1-45DC-82E4-0B2DB6A5363F}" destId="{F08EDE89-AE17-40FF-A330-9919FBD391CE}" srcOrd="1" destOrd="0" presId="urn:microsoft.com/office/officeart/2005/8/layout/vProcess5"/>
    <dgm:cxn modelId="{B3D30FAB-045B-4E6C-9DB6-4776C397CF07}" type="presParOf" srcId="{9162E384-89CF-44A9-8A0A-4ECF57B1EA3F}" destId="{3071F549-609A-4613-B7FC-E03246624D64}" srcOrd="0" destOrd="0" presId="urn:microsoft.com/office/officeart/2005/8/layout/vProcess5"/>
    <dgm:cxn modelId="{3498E4B7-7738-45CE-9812-8EACB489BF56}" type="presParOf" srcId="{9162E384-89CF-44A9-8A0A-4ECF57B1EA3F}" destId="{4267606D-4E2D-4DFF-AC01-EB2DAC3961F6}" srcOrd="1" destOrd="0" presId="urn:microsoft.com/office/officeart/2005/8/layout/vProcess5"/>
    <dgm:cxn modelId="{F05A468F-F815-4AC4-92EB-A05A430BB540}" type="presParOf" srcId="{9162E384-89CF-44A9-8A0A-4ECF57B1EA3F}" destId="{C3EE76C9-3666-4D49-ADAE-10F9F7C9BF91}" srcOrd="2" destOrd="0" presId="urn:microsoft.com/office/officeart/2005/8/layout/vProcess5"/>
    <dgm:cxn modelId="{3BA74E75-1CD6-4D8D-BCA5-DA8EBD002CA4}" type="presParOf" srcId="{9162E384-89CF-44A9-8A0A-4ECF57B1EA3F}" destId="{5E0522CC-FCF2-49C2-8F4A-0C48E7B530DC}" srcOrd="3" destOrd="0" presId="urn:microsoft.com/office/officeart/2005/8/layout/vProcess5"/>
    <dgm:cxn modelId="{03798C5B-A786-406E-B522-B984D9452AC5}" type="presParOf" srcId="{9162E384-89CF-44A9-8A0A-4ECF57B1EA3F}" destId="{6E6831B2-D9AB-46EE-813D-7A3CEECF60D2}" srcOrd="4" destOrd="0" presId="urn:microsoft.com/office/officeart/2005/8/layout/vProcess5"/>
    <dgm:cxn modelId="{FC762EDE-AAC4-43BD-A29B-6AEEDA4B628A}" type="presParOf" srcId="{9162E384-89CF-44A9-8A0A-4ECF57B1EA3F}" destId="{53D98DF4-0436-44A1-B70E-2D36B67314E6}" srcOrd="5" destOrd="0" presId="urn:microsoft.com/office/officeart/2005/8/layout/vProcess5"/>
    <dgm:cxn modelId="{F8BBA3E8-0A6D-4A59-A9EA-B5E4BA8622A8}" type="presParOf" srcId="{9162E384-89CF-44A9-8A0A-4ECF57B1EA3F}" destId="{81AF1832-F7CB-4A83-A5C8-E619328F4EE9}" srcOrd="6" destOrd="0" presId="urn:microsoft.com/office/officeart/2005/8/layout/vProcess5"/>
    <dgm:cxn modelId="{B7E55F28-103D-4960-A252-5126B209259A}" type="presParOf" srcId="{9162E384-89CF-44A9-8A0A-4ECF57B1EA3F}" destId="{63EEADF7-D479-4EC1-A362-A8483C8B3E46}" srcOrd="7" destOrd="0" presId="urn:microsoft.com/office/officeart/2005/8/layout/vProcess5"/>
    <dgm:cxn modelId="{7C9A72CF-5BA3-42A0-B1F2-5005923ED688}" type="presParOf" srcId="{9162E384-89CF-44A9-8A0A-4ECF57B1EA3F}" destId="{F12CF1FB-6DDE-4360-806B-1E8E43E88D68}" srcOrd="8" destOrd="0" presId="urn:microsoft.com/office/officeart/2005/8/layout/vProcess5"/>
    <dgm:cxn modelId="{CE18ACF8-577B-4699-B657-84241B72F1DE}" type="presParOf" srcId="{9162E384-89CF-44A9-8A0A-4ECF57B1EA3F}" destId="{BD7D1D6E-ECB1-49CF-AA13-55D1CEEFF4A5}" srcOrd="9" destOrd="0" presId="urn:microsoft.com/office/officeart/2005/8/layout/vProcess5"/>
    <dgm:cxn modelId="{31110CBA-FA4A-4F21-9025-ED4F37334E1E}" type="presParOf" srcId="{9162E384-89CF-44A9-8A0A-4ECF57B1EA3F}" destId="{00A11D34-4CB3-4884-97F6-520A1941D004}" srcOrd="10" destOrd="0" presId="urn:microsoft.com/office/officeart/2005/8/layout/vProcess5"/>
    <dgm:cxn modelId="{5C506CEF-2CA3-418F-9BC2-86F549EFFDB1}" type="presParOf" srcId="{9162E384-89CF-44A9-8A0A-4ECF57B1EA3F}" destId="{C83B721F-7DE8-4590-8C67-A818609A2471}" srcOrd="11" destOrd="0" presId="urn:microsoft.com/office/officeart/2005/8/layout/vProcess5"/>
    <dgm:cxn modelId="{EA28CEB8-036C-4D74-8C2D-79A407C1EC13}" type="presParOf" srcId="{9162E384-89CF-44A9-8A0A-4ECF57B1EA3F}" destId="{F08EDE89-AE17-40FF-A330-9919FBD391CE}" srcOrd="12" destOrd="0" presId="urn:microsoft.com/office/officeart/2005/8/layout/vProcess5"/>
    <dgm:cxn modelId="{BD2082A6-E8F4-4448-86A7-1212039280B7}" type="presParOf" srcId="{9162E384-89CF-44A9-8A0A-4ECF57B1EA3F}" destId="{C1F98FC7-68F3-4F99-B101-41801E940444}" srcOrd="13" destOrd="0" presId="urn:microsoft.com/office/officeart/2005/8/layout/vProcess5"/>
    <dgm:cxn modelId="{DDD88B72-6F0A-49FC-81E4-C52CA87E12CF}" type="presParOf" srcId="{9162E384-89CF-44A9-8A0A-4ECF57B1EA3F}" destId="{C806958D-2606-430D-B48F-54D60E895E08}"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509919-36B5-4162-8899-417A9F93473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Progressive Movement: </a:t>
          </a:r>
          <a:br>
            <a:rPr lang="en-US" dirty="0"/>
          </a:br>
          <a:r>
            <a:rPr lang="en-US" dirty="0"/>
            <a:t>1896 - 1916</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Scientific Management: Frederick Taylor</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9162E384-89CF-44A9-8A0A-4ECF57B1EA3F}" type="pres">
      <dgm:prSet presAssocID="{15509919-36B5-4162-8899-417A9F93473B}" presName="outerComposite" presStyleCnt="0">
        <dgm:presLayoutVars>
          <dgm:chMax val="5"/>
          <dgm:dir/>
          <dgm:resizeHandles val="exact"/>
        </dgm:presLayoutVars>
      </dgm:prSet>
      <dgm:spPr/>
    </dgm:pt>
    <dgm:pt modelId="{3071F549-609A-4613-B7FC-E03246624D64}" type="pres">
      <dgm:prSet presAssocID="{15509919-36B5-4162-8899-417A9F93473B}" presName="dummyMaxCanvas" presStyleCnt="0">
        <dgm:presLayoutVars/>
      </dgm:prSet>
      <dgm:spPr/>
    </dgm:pt>
    <dgm:pt modelId="{EEB91CCE-4DC0-462E-B5CE-7C3D6F281C7A}" type="pres">
      <dgm:prSet presAssocID="{15509919-36B5-4162-8899-417A9F93473B}" presName="TwoNodes_1" presStyleLbl="node1" presStyleIdx="0" presStyleCnt="2">
        <dgm:presLayoutVars>
          <dgm:bulletEnabled val="1"/>
        </dgm:presLayoutVars>
      </dgm:prSet>
      <dgm:spPr/>
    </dgm:pt>
    <dgm:pt modelId="{86084353-F69D-4D84-BE9F-C108DDD8B8DF}" type="pres">
      <dgm:prSet presAssocID="{15509919-36B5-4162-8899-417A9F93473B}" presName="TwoNodes_2" presStyleLbl="node1" presStyleIdx="1" presStyleCnt="2">
        <dgm:presLayoutVars>
          <dgm:bulletEnabled val="1"/>
        </dgm:presLayoutVars>
      </dgm:prSet>
      <dgm:spPr/>
    </dgm:pt>
    <dgm:pt modelId="{99CDB458-2AFB-4EC5-AE63-48AC17C68D49}" type="pres">
      <dgm:prSet presAssocID="{15509919-36B5-4162-8899-417A9F93473B}" presName="TwoConn_1-2" presStyleLbl="fgAccFollowNode1" presStyleIdx="0" presStyleCnt="1">
        <dgm:presLayoutVars>
          <dgm:bulletEnabled val="1"/>
        </dgm:presLayoutVars>
      </dgm:prSet>
      <dgm:spPr/>
    </dgm:pt>
    <dgm:pt modelId="{7C753B16-611B-4D76-BDD4-9EAC0F7EFCDC}" type="pres">
      <dgm:prSet presAssocID="{15509919-36B5-4162-8899-417A9F93473B}" presName="TwoNodes_1_text" presStyleLbl="node1" presStyleIdx="1" presStyleCnt="2">
        <dgm:presLayoutVars>
          <dgm:bulletEnabled val="1"/>
        </dgm:presLayoutVars>
      </dgm:prSet>
      <dgm:spPr/>
    </dgm:pt>
    <dgm:pt modelId="{8A7EEF98-7F17-4206-9373-AB9FE73DFED7}" type="pres">
      <dgm:prSet presAssocID="{15509919-36B5-4162-8899-417A9F93473B}" presName="TwoNodes_2_text" presStyleLbl="node1" presStyleIdx="1" presStyleCnt="2">
        <dgm:presLayoutVars>
          <dgm:bulletEnabled val="1"/>
        </dgm:presLayoutVars>
      </dgm:prSet>
      <dgm:spPr/>
    </dgm:pt>
  </dgm:ptLst>
  <dgm:cxnLst>
    <dgm:cxn modelId="{AA97E803-BCAD-4FCD-8292-30113F95B428}" type="presOf" srcId="{B2B879BD-3840-400C-92BD-B2C2383358D7}" destId="{86084353-F69D-4D84-BE9F-C108DDD8B8DF}" srcOrd="0" destOrd="0" presId="urn:microsoft.com/office/officeart/2005/8/layout/vProcess5"/>
    <dgm:cxn modelId="{0A7DA706-17DD-412A-8BE0-4F6529274E66}" srcId="{15509919-36B5-4162-8899-417A9F93473B}" destId="{AAF9DEE3-8444-4CA1-8BC2-D834D3ED6C74}" srcOrd="0" destOrd="0" parTransId="{205BDF49-153E-4CE8-8402-E23704595764}" sibTransId="{23210C7F-6847-491E-BE1F-A79529AF2B8B}"/>
    <dgm:cxn modelId="{9530E625-5187-4DA0-BC94-35A67EE5B9A3}" type="presOf" srcId="{23210C7F-6847-491E-BE1F-A79529AF2B8B}" destId="{99CDB458-2AFB-4EC5-AE63-48AC17C68D49}" srcOrd="0" destOrd="0" presId="urn:microsoft.com/office/officeart/2005/8/layout/vProcess5"/>
    <dgm:cxn modelId="{34F0DFA9-7673-431E-B60D-F9398A92D9EE}" type="presOf" srcId="{B2B879BD-3840-400C-92BD-B2C2383358D7}" destId="{8A7EEF98-7F17-4206-9373-AB9FE73DFED7}" srcOrd="1" destOrd="0" presId="urn:microsoft.com/office/officeart/2005/8/layout/vProcess5"/>
    <dgm:cxn modelId="{243986B8-3F6C-46D6-A85A-3942C9413E65}" type="presOf" srcId="{AAF9DEE3-8444-4CA1-8BC2-D834D3ED6C74}" destId="{EEB91CCE-4DC0-462E-B5CE-7C3D6F281C7A}" srcOrd="0" destOrd="0" presId="urn:microsoft.com/office/officeart/2005/8/layout/vProcess5"/>
    <dgm:cxn modelId="{F0DAD9B9-7C79-4069-B45F-DF9B308D117D}" type="presOf" srcId="{AAF9DEE3-8444-4CA1-8BC2-D834D3ED6C74}" destId="{7C753B16-611B-4D76-BDD4-9EAC0F7EFCDC}" srcOrd="1" destOrd="0" presId="urn:microsoft.com/office/officeart/2005/8/layout/vProcess5"/>
    <dgm:cxn modelId="{42CDCACA-F394-4044-BBF6-522A0005ABCB}" srcId="{15509919-36B5-4162-8899-417A9F93473B}" destId="{B2B879BD-3840-400C-92BD-B2C2383358D7}" srcOrd="1" destOrd="0" parTransId="{09440D86-F3E6-4A3C-9E78-1AFC56348641}" sibTransId="{FBAA44FF-54DE-45C8-9FAC-512C40277233}"/>
    <dgm:cxn modelId="{772378E8-0EF9-4ECB-BE28-96586B345D46}" type="presOf" srcId="{15509919-36B5-4162-8899-417A9F93473B}" destId="{9162E384-89CF-44A9-8A0A-4ECF57B1EA3F}" srcOrd="0" destOrd="0" presId="urn:microsoft.com/office/officeart/2005/8/layout/vProcess5"/>
    <dgm:cxn modelId="{B3D30FAB-045B-4E6C-9DB6-4776C397CF07}" type="presParOf" srcId="{9162E384-89CF-44A9-8A0A-4ECF57B1EA3F}" destId="{3071F549-609A-4613-B7FC-E03246624D64}" srcOrd="0" destOrd="0" presId="urn:microsoft.com/office/officeart/2005/8/layout/vProcess5"/>
    <dgm:cxn modelId="{DED4D821-CCC4-4D81-8B9B-16A03FAB387F}" type="presParOf" srcId="{9162E384-89CF-44A9-8A0A-4ECF57B1EA3F}" destId="{EEB91CCE-4DC0-462E-B5CE-7C3D6F281C7A}" srcOrd="1" destOrd="0" presId="urn:microsoft.com/office/officeart/2005/8/layout/vProcess5"/>
    <dgm:cxn modelId="{2D06DAF2-E5DB-413B-A0ED-678F7173FDC8}" type="presParOf" srcId="{9162E384-89CF-44A9-8A0A-4ECF57B1EA3F}" destId="{86084353-F69D-4D84-BE9F-C108DDD8B8DF}" srcOrd="2" destOrd="0" presId="urn:microsoft.com/office/officeart/2005/8/layout/vProcess5"/>
    <dgm:cxn modelId="{2E7B0738-621A-4C30-B22F-E684D7969413}" type="presParOf" srcId="{9162E384-89CF-44A9-8A0A-4ECF57B1EA3F}" destId="{99CDB458-2AFB-4EC5-AE63-48AC17C68D49}" srcOrd="3" destOrd="0" presId="urn:microsoft.com/office/officeart/2005/8/layout/vProcess5"/>
    <dgm:cxn modelId="{68A35EF1-82A0-46D3-9FD1-31FA9F795622}" type="presParOf" srcId="{9162E384-89CF-44A9-8A0A-4ECF57B1EA3F}" destId="{7C753B16-611B-4D76-BDD4-9EAC0F7EFCDC}" srcOrd="4" destOrd="0" presId="urn:microsoft.com/office/officeart/2005/8/layout/vProcess5"/>
    <dgm:cxn modelId="{FB791986-403B-4D19-9D6C-6E8843F2D770}" type="presParOf" srcId="{9162E384-89CF-44A9-8A0A-4ECF57B1EA3F}" destId="{8A7EEF98-7F17-4206-9373-AB9FE73DFED7}"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509919-36B5-4162-8899-417A9F93473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AF9DEE3-8444-4CA1-8BC2-D834D3ED6C74}">
      <dgm:prSet/>
      <dgm:spPr/>
      <dgm:t>
        <a:bodyPr/>
        <a:lstStyle/>
        <a:p>
          <a:r>
            <a:rPr lang="en-US" dirty="0"/>
            <a:t>Progressive Movement: </a:t>
          </a:r>
          <a:br>
            <a:rPr lang="en-US" dirty="0"/>
          </a:br>
          <a:r>
            <a:rPr lang="en-US" dirty="0"/>
            <a:t>1896 - 1916</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Scientific Management: Frederick Taylor</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Study of Public Administration: Woodrow Wilson</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9162E384-89CF-44A9-8A0A-4ECF57B1EA3F}" type="pres">
      <dgm:prSet presAssocID="{15509919-36B5-4162-8899-417A9F93473B}" presName="outerComposite" presStyleCnt="0">
        <dgm:presLayoutVars>
          <dgm:chMax val="5"/>
          <dgm:dir/>
          <dgm:resizeHandles val="exact"/>
        </dgm:presLayoutVars>
      </dgm:prSet>
      <dgm:spPr/>
    </dgm:pt>
    <dgm:pt modelId="{3071F549-609A-4613-B7FC-E03246624D64}" type="pres">
      <dgm:prSet presAssocID="{15509919-36B5-4162-8899-417A9F93473B}" presName="dummyMaxCanvas" presStyleCnt="0">
        <dgm:presLayoutVars/>
      </dgm:prSet>
      <dgm:spPr/>
    </dgm:pt>
    <dgm:pt modelId="{C96F6934-0D03-4529-B60F-BF23CA176926}" type="pres">
      <dgm:prSet presAssocID="{15509919-36B5-4162-8899-417A9F93473B}" presName="ThreeNodes_1" presStyleLbl="node1" presStyleIdx="0" presStyleCnt="3">
        <dgm:presLayoutVars>
          <dgm:bulletEnabled val="1"/>
        </dgm:presLayoutVars>
      </dgm:prSet>
      <dgm:spPr/>
    </dgm:pt>
    <dgm:pt modelId="{D140E60B-0958-45C0-AD01-DDE68260CB27}" type="pres">
      <dgm:prSet presAssocID="{15509919-36B5-4162-8899-417A9F93473B}" presName="ThreeNodes_2" presStyleLbl="node1" presStyleIdx="1" presStyleCnt="3">
        <dgm:presLayoutVars>
          <dgm:bulletEnabled val="1"/>
        </dgm:presLayoutVars>
      </dgm:prSet>
      <dgm:spPr/>
    </dgm:pt>
    <dgm:pt modelId="{9C4597A2-F7FA-4527-9B68-F9027A9267D3}" type="pres">
      <dgm:prSet presAssocID="{15509919-36B5-4162-8899-417A9F93473B}" presName="ThreeNodes_3" presStyleLbl="node1" presStyleIdx="2" presStyleCnt="3">
        <dgm:presLayoutVars>
          <dgm:bulletEnabled val="1"/>
        </dgm:presLayoutVars>
      </dgm:prSet>
      <dgm:spPr/>
    </dgm:pt>
    <dgm:pt modelId="{8C64BC3F-6BD0-4B8A-BBD0-69AADC491996}" type="pres">
      <dgm:prSet presAssocID="{15509919-36B5-4162-8899-417A9F93473B}" presName="ThreeConn_1-2" presStyleLbl="fgAccFollowNode1" presStyleIdx="0" presStyleCnt="2">
        <dgm:presLayoutVars>
          <dgm:bulletEnabled val="1"/>
        </dgm:presLayoutVars>
      </dgm:prSet>
      <dgm:spPr/>
    </dgm:pt>
    <dgm:pt modelId="{71CB7E60-A5CF-473E-B8E0-4C1A90090389}" type="pres">
      <dgm:prSet presAssocID="{15509919-36B5-4162-8899-417A9F93473B}" presName="ThreeConn_2-3" presStyleLbl="fgAccFollowNode1" presStyleIdx="1" presStyleCnt="2">
        <dgm:presLayoutVars>
          <dgm:bulletEnabled val="1"/>
        </dgm:presLayoutVars>
      </dgm:prSet>
      <dgm:spPr/>
    </dgm:pt>
    <dgm:pt modelId="{1D8359C4-339D-4062-AECD-A3F42F35ABBA}" type="pres">
      <dgm:prSet presAssocID="{15509919-36B5-4162-8899-417A9F93473B}" presName="ThreeNodes_1_text" presStyleLbl="node1" presStyleIdx="2" presStyleCnt="3">
        <dgm:presLayoutVars>
          <dgm:bulletEnabled val="1"/>
        </dgm:presLayoutVars>
      </dgm:prSet>
      <dgm:spPr/>
    </dgm:pt>
    <dgm:pt modelId="{D1E30B48-1AD2-4E03-9052-CFEB4A694EFD}" type="pres">
      <dgm:prSet presAssocID="{15509919-36B5-4162-8899-417A9F93473B}" presName="ThreeNodes_2_text" presStyleLbl="node1" presStyleIdx="2" presStyleCnt="3">
        <dgm:presLayoutVars>
          <dgm:bulletEnabled val="1"/>
        </dgm:presLayoutVars>
      </dgm:prSet>
      <dgm:spPr/>
    </dgm:pt>
    <dgm:pt modelId="{FA07C015-B760-4D0B-876D-7A46C7BA1A00}" type="pres">
      <dgm:prSet presAssocID="{15509919-36B5-4162-8899-417A9F93473B}" presName="ThreeNodes_3_text" presStyleLbl="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0BC68523-1B96-43AA-AFD5-535C53E2BA1A}" type="presOf" srcId="{FBAA44FF-54DE-45C8-9FAC-512C40277233}" destId="{71CB7E60-A5CF-473E-B8E0-4C1A90090389}" srcOrd="0" destOrd="0" presId="urn:microsoft.com/office/officeart/2005/8/layout/vProcess5"/>
    <dgm:cxn modelId="{EC914133-5A58-407A-AF53-5C6EC00A0A21}" type="presOf" srcId="{AAF9DEE3-8444-4CA1-8BC2-D834D3ED6C74}" destId="{C96F6934-0D03-4529-B60F-BF23CA176926}" srcOrd="0" destOrd="0" presId="urn:microsoft.com/office/officeart/2005/8/layout/vProcess5"/>
    <dgm:cxn modelId="{C5BD0B3A-2D82-4EC1-9975-05076C4418DA}" srcId="{15509919-36B5-4162-8899-417A9F93473B}" destId="{CA9D674E-4FF1-45DC-82E4-0B2DB6A5363F}" srcOrd="2" destOrd="0" parTransId="{F1F10F9B-925A-4787-9D00-91106497A02E}" sibTransId="{196DA4DC-9DD2-4A39-8A3A-D367BFE5A8BA}"/>
    <dgm:cxn modelId="{433C824C-4D27-4C59-9A18-F9B94DC50BA0}" type="presOf" srcId="{CA9D674E-4FF1-45DC-82E4-0B2DB6A5363F}" destId="{FA07C015-B760-4D0B-876D-7A46C7BA1A00}" srcOrd="1" destOrd="0" presId="urn:microsoft.com/office/officeart/2005/8/layout/vProcess5"/>
    <dgm:cxn modelId="{42227081-2293-483F-B43E-AE7CF3BB61B1}" type="presOf" srcId="{B2B879BD-3840-400C-92BD-B2C2383358D7}" destId="{D140E60B-0958-45C0-AD01-DDE68260CB27}" srcOrd="0" destOrd="0" presId="urn:microsoft.com/office/officeart/2005/8/layout/vProcess5"/>
    <dgm:cxn modelId="{851B4189-E842-41D4-BE1F-BB5C59D8BFEE}" type="presOf" srcId="{AAF9DEE3-8444-4CA1-8BC2-D834D3ED6C74}" destId="{1D8359C4-339D-4062-AECD-A3F42F35ABBA}" srcOrd="1" destOrd="0" presId="urn:microsoft.com/office/officeart/2005/8/layout/vProcess5"/>
    <dgm:cxn modelId="{885DBEB1-39BF-409D-AE9B-8CA73A8283AA}" type="presOf" srcId="{CA9D674E-4FF1-45DC-82E4-0B2DB6A5363F}" destId="{9C4597A2-F7FA-4527-9B68-F9027A9267D3}" srcOrd="0" destOrd="0" presId="urn:microsoft.com/office/officeart/2005/8/layout/vProcess5"/>
    <dgm:cxn modelId="{3D71F1C6-C930-40C8-8341-9B92CBD1C232}" type="presOf" srcId="{B2B879BD-3840-400C-92BD-B2C2383358D7}" destId="{D1E30B48-1AD2-4E03-9052-CFEB4A694EFD}" srcOrd="1" destOrd="0" presId="urn:microsoft.com/office/officeart/2005/8/layout/vProcess5"/>
    <dgm:cxn modelId="{42CDCACA-F394-4044-BBF6-522A0005ABCB}" srcId="{15509919-36B5-4162-8899-417A9F93473B}" destId="{B2B879BD-3840-400C-92BD-B2C2383358D7}" srcOrd="1" destOrd="0" parTransId="{09440D86-F3E6-4A3C-9E78-1AFC56348641}" sibTransId="{FBAA44FF-54DE-45C8-9FAC-512C40277233}"/>
    <dgm:cxn modelId="{9CA30EE0-8F2E-4DD7-A7B7-D76F2CE999A3}" type="presOf" srcId="{23210C7F-6847-491E-BE1F-A79529AF2B8B}" destId="{8C64BC3F-6BD0-4B8A-BBD0-69AADC491996}" srcOrd="0" destOrd="0" presId="urn:microsoft.com/office/officeart/2005/8/layout/vProcess5"/>
    <dgm:cxn modelId="{772378E8-0EF9-4ECB-BE28-96586B345D46}" type="presOf" srcId="{15509919-36B5-4162-8899-417A9F93473B}" destId="{9162E384-89CF-44A9-8A0A-4ECF57B1EA3F}" srcOrd="0" destOrd="0" presId="urn:microsoft.com/office/officeart/2005/8/layout/vProcess5"/>
    <dgm:cxn modelId="{B3D30FAB-045B-4E6C-9DB6-4776C397CF07}" type="presParOf" srcId="{9162E384-89CF-44A9-8A0A-4ECF57B1EA3F}" destId="{3071F549-609A-4613-B7FC-E03246624D64}" srcOrd="0" destOrd="0" presId="urn:microsoft.com/office/officeart/2005/8/layout/vProcess5"/>
    <dgm:cxn modelId="{F1ACE83C-FBD8-42DD-A0D9-223A3FFC0AE4}" type="presParOf" srcId="{9162E384-89CF-44A9-8A0A-4ECF57B1EA3F}" destId="{C96F6934-0D03-4529-B60F-BF23CA176926}" srcOrd="1" destOrd="0" presId="urn:microsoft.com/office/officeart/2005/8/layout/vProcess5"/>
    <dgm:cxn modelId="{61F5B227-E61F-4A8C-B2FE-7D93B6ED26B9}" type="presParOf" srcId="{9162E384-89CF-44A9-8A0A-4ECF57B1EA3F}" destId="{D140E60B-0958-45C0-AD01-DDE68260CB27}" srcOrd="2" destOrd="0" presId="urn:microsoft.com/office/officeart/2005/8/layout/vProcess5"/>
    <dgm:cxn modelId="{B416D809-C1E3-4952-B8A6-7C45AE4734AD}" type="presParOf" srcId="{9162E384-89CF-44A9-8A0A-4ECF57B1EA3F}" destId="{9C4597A2-F7FA-4527-9B68-F9027A9267D3}" srcOrd="3" destOrd="0" presId="urn:microsoft.com/office/officeart/2005/8/layout/vProcess5"/>
    <dgm:cxn modelId="{BE1DDC39-551F-40EA-A43F-EE90D46C4248}" type="presParOf" srcId="{9162E384-89CF-44A9-8A0A-4ECF57B1EA3F}" destId="{8C64BC3F-6BD0-4B8A-BBD0-69AADC491996}" srcOrd="4" destOrd="0" presId="urn:microsoft.com/office/officeart/2005/8/layout/vProcess5"/>
    <dgm:cxn modelId="{1DFD8236-D569-429F-9FF7-1E4E8748A536}" type="presParOf" srcId="{9162E384-89CF-44A9-8A0A-4ECF57B1EA3F}" destId="{71CB7E60-A5CF-473E-B8E0-4C1A90090389}" srcOrd="5" destOrd="0" presId="urn:microsoft.com/office/officeart/2005/8/layout/vProcess5"/>
    <dgm:cxn modelId="{23DBAB48-A168-41DE-B4DD-83D104D77B5B}" type="presParOf" srcId="{9162E384-89CF-44A9-8A0A-4ECF57B1EA3F}" destId="{1D8359C4-339D-4062-AECD-A3F42F35ABBA}" srcOrd="6" destOrd="0" presId="urn:microsoft.com/office/officeart/2005/8/layout/vProcess5"/>
    <dgm:cxn modelId="{877C890F-FC97-465B-AF3C-A9DF88906C0D}" type="presParOf" srcId="{9162E384-89CF-44A9-8A0A-4ECF57B1EA3F}" destId="{D1E30B48-1AD2-4E03-9052-CFEB4A694EFD}" srcOrd="7" destOrd="0" presId="urn:microsoft.com/office/officeart/2005/8/layout/vProcess5"/>
    <dgm:cxn modelId="{244F817A-51E2-4C9E-A85C-CB528C23F77B}" type="presParOf" srcId="{9162E384-89CF-44A9-8A0A-4ECF57B1EA3F}" destId="{FA07C015-B760-4D0B-876D-7A46C7BA1A00}"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509919-36B5-4162-8899-417A9F9347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dgm:spPr/>
      <dgm:t>
        <a:bodyPr/>
        <a:lstStyle/>
        <a:p>
          <a:r>
            <a:rPr lang="en-US" dirty="0"/>
            <a:t>Neutral Competence</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1E1B227C-5311-4075-9F48-F5CB29A9DA5C}" type="pres">
      <dgm:prSet presAssocID="{15509919-36B5-4162-8899-417A9F93473B}" presName="linear" presStyleCnt="0">
        <dgm:presLayoutVars>
          <dgm:animLvl val="lvl"/>
          <dgm:resizeHandles val="exact"/>
        </dgm:presLayoutVars>
      </dgm:prSet>
      <dgm:spPr/>
    </dgm:pt>
    <dgm:pt modelId="{AE0C839C-26F0-48E1-8982-83D00CEAA531}" type="pres">
      <dgm:prSet presAssocID="{AAF9DEE3-8444-4CA1-8BC2-D834D3ED6C74}" presName="parentText" presStyleLbl="node1" presStyleIdx="0" presStyleCnt="1">
        <dgm:presLayoutVars>
          <dgm:chMax val="0"/>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6C8F442A-1D30-4DC2-B61C-AA1BD426C7CC}" type="presOf" srcId="{15509919-36B5-4162-8899-417A9F93473B}" destId="{1E1B227C-5311-4075-9F48-F5CB29A9DA5C}" srcOrd="0" destOrd="0" presId="urn:microsoft.com/office/officeart/2005/8/layout/vList2"/>
    <dgm:cxn modelId="{61047F79-7677-4F4B-ADDD-FD8F0C5710FB}" type="presOf" srcId="{AAF9DEE3-8444-4CA1-8BC2-D834D3ED6C74}" destId="{AE0C839C-26F0-48E1-8982-83D00CEAA531}" srcOrd="0" destOrd="0" presId="urn:microsoft.com/office/officeart/2005/8/layout/vList2"/>
    <dgm:cxn modelId="{1482A32C-B361-49BA-AE91-FFCA209FB163}" type="presParOf" srcId="{1E1B227C-5311-4075-9F48-F5CB29A9DA5C}" destId="{AE0C839C-26F0-48E1-8982-83D00CEAA53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509919-36B5-4162-8899-417A9F9347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dgm:spPr/>
      <dgm:t>
        <a:bodyPr/>
        <a:lstStyle/>
        <a:p>
          <a:r>
            <a:rPr lang="en-US" dirty="0"/>
            <a:t>Neutral Competence</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Efficiency &amp; Effectiveness</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1E1B227C-5311-4075-9F48-F5CB29A9DA5C}" type="pres">
      <dgm:prSet presAssocID="{15509919-36B5-4162-8899-417A9F93473B}" presName="linear" presStyleCnt="0">
        <dgm:presLayoutVars>
          <dgm:animLvl val="lvl"/>
          <dgm:resizeHandles val="exact"/>
        </dgm:presLayoutVars>
      </dgm:prSet>
      <dgm:spPr/>
    </dgm:pt>
    <dgm:pt modelId="{AE0C839C-26F0-48E1-8982-83D00CEAA531}" type="pres">
      <dgm:prSet presAssocID="{AAF9DEE3-8444-4CA1-8BC2-D834D3ED6C74}" presName="parentText" presStyleLbl="node1" presStyleIdx="0" presStyleCnt="2">
        <dgm:presLayoutVars>
          <dgm:chMax val="0"/>
          <dgm:bulletEnabled val="1"/>
        </dgm:presLayoutVars>
      </dgm:prSet>
      <dgm:spPr/>
    </dgm:pt>
    <dgm:pt modelId="{E49167CF-511B-40B6-8CA0-25B165CA5430}" type="pres">
      <dgm:prSet presAssocID="{23210C7F-6847-491E-BE1F-A79529AF2B8B}" presName="spacer" presStyleCnt="0"/>
      <dgm:spPr/>
    </dgm:pt>
    <dgm:pt modelId="{3326EAF1-5524-4E0B-81AF-EFA1A6350DA3}" type="pres">
      <dgm:prSet presAssocID="{B2B879BD-3840-400C-92BD-B2C2383358D7}" presName="parentText" presStyleLbl="node1" presStyleIdx="1" presStyleCnt="2">
        <dgm:presLayoutVars>
          <dgm:chMax val="0"/>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6C8F442A-1D30-4DC2-B61C-AA1BD426C7CC}" type="presOf" srcId="{15509919-36B5-4162-8899-417A9F93473B}" destId="{1E1B227C-5311-4075-9F48-F5CB29A9DA5C}" srcOrd="0" destOrd="0" presId="urn:microsoft.com/office/officeart/2005/8/layout/vList2"/>
    <dgm:cxn modelId="{61047F79-7677-4F4B-ADDD-FD8F0C5710FB}" type="presOf" srcId="{AAF9DEE3-8444-4CA1-8BC2-D834D3ED6C74}" destId="{AE0C839C-26F0-48E1-8982-83D00CEAA531}" srcOrd="0" destOrd="0" presId="urn:microsoft.com/office/officeart/2005/8/layout/vList2"/>
    <dgm:cxn modelId="{42CDCACA-F394-4044-BBF6-522A0005ABCB}" srcId="{15509919-36B5-4162-8899-417A9F93473B}" destId="{B2B879BD-3840-400C-92BD-B2C2383358D7}" srcOrd="1" destOrd="0" parTransId="{09440D86-F3E6-4A3C-9E78-1AFC56348641}" sibTransId="{FBAA44FF-54DE-45C8-9FAC-512C40277233}"/>
    <dgm:cxn modelId="{7F2AF0FE-45E4-4DB3-BE44-87D858659852}" type="presOf" srcId="{B2B879BD-3840-400C-92BD-B2C2383358D7}" destId="{3326EAF1-5524-4E0B-81AF-EFA1A6350DA3}" srcOrd="0" destOrd="0" presId="urn:microsoft.com/office/officeart/2005/8/layout/vList2"/>
    <dgm:cxn modelId="{1482A32C-B361-49BA-AE91-FFCA209FB163}" type="presParOf" srcId="{1E1B227C-5311-4075-9F48-F5CB29A9DA5C}" destId="{AE0C839C-26F0-48E1-8982-83D00CEAA531}" srcOrd="0" destOrd="0" presId="urn:microsoft.com/office/officeart/2005/8/layout/vList2"/>
    <dgm:cxn modelId="{8585DF9E-3BC2-4947-A950-CC5574A62038}" type="presParOf" srcId="{1E1B227C-5311-4075-9F48-F5CB29A9DA5C}" destId="{E49167CF-511B-40B6-8CA0-25B165CA5430}" srcOrd="1" destOrd="0" presId="urn:microsoft.com/office/officeart/2005/8/layout/vList2"/>
    <dgm:cxn modelId="{BC487A5A-29BE-44D7-895F-230BB6292DF8}" type="presParOf" srcId="{1E1B227C-5311-4075-9F48-F5CB29A9DA5C}" destId="{3326EAF1-5524-4E0B-81AF-EFA1A6350DA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509919-36B5-4162-8899-417A9F9347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dgm:spPr/>
      <dgm:t>
        <a:bodyPr/>
        <a:lstStyle/>
        <a:p>
          <a:r>
            <a:rPr lang="en-US" dirty="0"/>
            <a:t>Neutral Competence</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Efficiency &amp; Effectiveness</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Responsiveness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1E1B227C-5311-4075-9F48-F5CB29A9DA5C}" type="pres">
      <dgm:prSet presAssocID="{15509919-36B5-4162-8899-417A9F93473B}" presName="linear" presStyleCnt="0">
        <dgm:presLayoutVars>
          <dgm:animLvl val="lvl"/>
          <dgm:resizeHandles val="exact"/>
        </dgm:presLayoutVars>
      </dgm:prSet>
      <dgm:spPr/>
    </dgm:pt>
    <dgm:pt modelId="{AE0C839C-26F0-48E1-8982-83D00CEAA531}" type="pres">
      <dgm:prSet presAssocID="{AAF9DEE3-8444-4CA1-8BC2-D834D3ED6C74}" presName="parentText" presStyleLbl="node1" presStyleIdx="0" presStyleCnt="3">
        <dgm:presLayoutVars>
          <dgm:chMax val="0"/>
          <dgm:bulletEnabled val="1"/>
        </dgm:presLayoutVars>
      </dgm:prSet>
      <dgm:spPr/>
    </dgm:pt>
    <dgm:pt modelId="{E49167CF-511B-40B6-8CA0-25B165CA5430}" type="pres">
      <dgm:prSet presAssocID="{23210C7F-6847-491E-BE1F-A79529AF2B8B}" presName="spacer" presStyleCnt="0"/>
      <dgm:spPr/>
    </dgm:pt>
    <dgm:pt modelId="{3326EAF1-5524-4E0B-81AF-EFA1A6350DA3}" type="pres">
      <dgm:prSet presAssocID="{B2B879BD-3840-400C-92BD-B2C2383358D7}" presName="parentText" presStyleLbl="node1" presStyleIdx="1" presStyleCnt="3">
        <dgm:presLayoutVars>
          <dgm:chMax val="0"/>
          <dgm:bulletEnabled val="1"/>
        </dgm:presLayoutVars>
      </dgm:prSet>
      <dgm:spPr/>
    </dgm:pt>
    <dgm:pt modelId="{11195D08-54E6-4C51-B63F-BBB51B85DD34}" type="pres">
      <dgm:prSet presAssocID="{FBAA44FF-54DE-45C8-9FAC-512C40277233}" presName="spacer" presStyleCnt="0"/>
      <dgm:spPr/>
    </dgm:pt>
    <dgm:pt modelId="{A573515E-2660-4D33-9BB8-089AC5F9A146}" type="pres">
      <dgm:prSet presAssocID="{CA9D674E-4FF1-45DC-82E4-0B2DB6A5363F}" presName="parentText" presStyleLbl="node1" presStyleIdx="2" presStyleCnt="3">
        <dgm:presLayoutVars>
          <dgm:chMax val="0"/>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6C8F442A-1D30-4DC2-B61C-AA1BD426C7CC}" type="presOf" srcId="{15509919-36B5-4162-8899-417A9F93473B}" destId="{1E1B227C-5311-4075-9F48-F5CB29A9DA5C}" srcOrd="0" destOrd="0" presId="urn:microsoft.com/office/officeart/2005/8/layout/vList2"/>
    <dgm:cxn modelId="{C5BD0B3A-2D82-4EC1-9975-05076C4418DA}" srcId="{15509919-36B5-4162-8899-417A9F93473B}" destId="{CA9D674E-4FF1-45DC-82E4-0B2DB6A5363F}" srcOrd="2" destOrd="0" parTransId="{F1F10F9B-925A-4787-9D00-91106497A02E}" sibTransId="{196DA4DC-9DD2-4A39-8A3A-D367BFE5A8BA}"/>
    <dgm:cxn modelId="{61047F79-7677-4F4B-ADDD-FD8F0C5710FB}" type="presOf" srcId="{AAF9DEE3-8444-4CA1-8BC2-D834D3ED6C74}" destId="{AE0C839C-26F0-48E1-8982-83D00CEAA531}" srcOrd="0" destOrd="0" presId="urn:microsoft.com/office/officeart/2005/8/layout/vList2"/>
    <dgm:cxn modelId="{9EF8DFA2-FE70-4BAB-9D3E-6A552E548B4D}" type="presOf" srcId="{CA9D674E-4FF1-45DC-82E4-0B2DB6A5363F}" destId="{A573515E-2660-4D33-9BB8-089AC5F9A146}" srcOrd="0" destOrd="0" presId="urn:microsoft.com/office/officeart/2005/8/layout/vList2"/>
    <dgm:cxn modelId="{42CDCACA-F394-4044-BBF6-522A0005ABCB}" srcId="{15509919-36B5-4162-8899-417A9F93473B}" destId="{B2B879BD-3840-400C-92BD-B2C2383358D7}" srcOrd="1" destOrd="0" parTransId="{09440D86-F3E6-4A3C-9E78-1AFC56348641}" sibTransId="{FBAA44FF-54DE-45C8-9FAC-512C40277233}"/>
    <dgm:cxn modelId="{7F2AF0FE-45E4-4DB3-BE44-87D858659852}" type="presOf" srcId="{B2B879BD-3840-400C-92BD-B2C2383358D7}" destId="{3326EAF1-5524-4E0B-81AF-EFA1A6350DA3}" srcOrd="0" destOrd="0" presId="urn:microsoft.com/office/officeart/2005/8/layout/vList2"/>
    <dgm:cxn modelId="{1482A32C-B361-49BA-AE91-FFCA209FB163}" type="presParOf" srcId="{1E1B227C-5311-4075-9F48-F5CB29A9DA5C}" destId="{AE0C839C-26F0-48E1-8982-83D00CEAA531}" srcOrd="0" destOrd="0" presId="urn:microsoft.com/office/officeart/2005/8/layout/vList2"/>
    <dgm:cxn modelId="{8585DF9E-3BC2-4947-A950-CC5574A62038}" type="presParOf" srcId="{1E1B227C-5311-4075-9F48-F5CB29A9DA5C}" destId="{E49167CF-511B-40B6-8CA0-25B165CA5430}" srcOrd="1" destOrd="0" presId="urn:microsoft.com/office/officeart/2005/8/layout/vList2"/>
    <dgm:cxn modelId="{BC487A5A-29BE-44D7-895F-230BB6292DF8}" type="presParOf" srcId="{1E1B227C-5311-4075-9F48-F5CB29A9DA5C}" destId="{3326EAF1-5524-4E0B-81AF-EFA1A6350DA3}" srcOrd="2" destOrd="0" presId="urn:microsoft.com/office/officeart/2005/8/layout/vList2"/>
    <dgm:cxn modelId="{5C748615-A601-4EAB-8B07-3EA2B802A0EB}" type="presParOf" srcId="{1E1B227C-5311-4075-9F48-F5CB29A9DA5C}" destId="{11195D08-54E6-4C51-B63F-BBB51B85DD34}" srcOrd="3" destOrd="0" presId="urn:microsoft.com/office/officeart/2005/8/layout/vList2"/>
    <dgm:cxn modelId="{FF546986-9D56-446E-90C5-3ECE56A33BD7}" type="presParOf" srcId="{1E1B227C-5311-4075-9F48-F5CB29A9DA5C}" destId="{A573515E-2660-4D33-9BB8-089AC5F9A14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509919-36B5-4162-8899-417A9F9347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dgm:spPr/>
      <dgm:t>
        <a:bodyPr/>
        <a:lstStyle/>
        <a:p>
          <a:r>
            <a:rPr lang="en-US" dirty="0"/>
            <a:t>Neutral Competence</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endParaRPr lang="en-US" dirty="0"/>
        </a:p>
      </dgm:t>
    </dgm:pt>
    <dgm:pt modelId="{B2B879BD-3840-400C-92BD-B2C2383358D7}">
      <dgm:prSet/>
      <dgm:spPr/>
      <dgm:t>
        <a:bodyPr/>
        <a:lstStyle/>
        <a:p>
          <a:r>
            <a:rPr lang="en-US" dirty="0"/>
            <a:t>Efficiency &amp; Effectiveness</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dgm:t>
        <a:bodyPr/>
        <a:lstStyle/>
        <a:p>
          <a:endParaRPr lang="en-US" dirty="0"/>
        </a:p>
      </dgm:t>
    </dgm:pt>
    <dgm:pt modelId="{CA9D674E-4FF1-45DC-82E4-0B2DB6A5363F}">
      <dgm:prSet/>
      <dgm:spPr/>
      <dgm:t>
        <a:bodyPr/>
        <a:lstStyle/>
        <a:p>
          <a:r>
            <a:rPr lang="en-US" dirty="0"/>
            <a:t>Responsiveness</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endParaRPr lang="en-US" dirty="0"/>
        </a:p>
      </dgm:t>
    </dgm:pt>
    <dgm:pt modelId="{86446CEC-C9B5-4BD7-86C4-0706336B9466}">
      <dgm:prSet/>
      <dgm:spPr/>
      <dgm:t>
        <a:bodyPr/>
        <a:lstStyle/>
        <a:p>
          <a:r>
            <a:rPr lang="en-US" dirty="0"/>
            <a:t>Accountability</a:t>
          </a:r>
        </a:p>
      </dgm:t>
    </dgm:pt>
    <dgm:pt modelId="{620BDBEB-D9A4-4B87-857A-3CAEBFCF64C1}" type="parTrans" cxnId="{6194BF75-3977-47F4-9FF4-4C1A485369AB}">
      <dgm:prSet/>
      <dgm:spPr/>
      <dgm:t>
        <a:bodyPr/>
        <a:lstStyle/>
        <a:p>
          <a:endParaRPr lang="en-US"/>
        </a:p>
      </dgm:t>
    </dgm:pt>
    <dgm:pt modelId="{D2ED3E11-A6C4-4D10-8668-30E1B86A63D5}" type="sibTrans" cxnId="{6194BF75-3977-47F4-9FF4-4C1A485369AB}">
      <dgm:prSet/>
      <dgm:spPr/>
      <dgm:t>
        <a:bodyPr/>
        <a:lstStyle/>
        <a:p>
          <a:endParaRPr lang="en-US"/>
        </a:p>
      </dgm:t>
    </dgm:pt>
    <dgm:pt modelId="{1E1B227C-5311-4075-9F48-F5CB29A9DA5C}" type="pres">
      <dgm:prSet presAssocID="{15509919-36B5-4162-8899-417A9F93473B}" presName="linear" presStyleCnt="0">
        <dgm:presLayoutVars>
          <dgm:animLvl val="lvl"/>
          <dgm:resizeHandles val="exact"/>
        </dgm:presLayoutVars>
      </dgm:prSet>
      <dgm:spPr/>
    </dgm:pt>
    <dgm:pt modelId="{AE0C839C-26F0-48E1-8982-83D00CEAA531}" type="pres">
      <dgm:prSet presAssocID="{AAF9DEE3-8444-4CA1-8BC2-D834D3ED6C74}" presName="parentText" presStyleLbl="node1" presStyleIdx="0" presStyleCnt="4">
        <dgm:presLayoutVars>
          <dgm:chMax val="0"/>
          <dgm:bulletEnabled val="1"/>
        </dgm:presLayoutVars>
      </dgm:prSet>
      <dgm:spPr/>
    </dgm:pt>
    <dgm:pt modelId="{E49167CF-511B-40B6-8CA0-25B165CA5430}" type="pres">
      <dgm:prSet presAssocID="{23210C7F-6847-491E-BE1F-A79529AF2B8B}" presName="spacer" presStyleCnt="0"/>
      <dgm:spPr/>
    </dgm:pt>
    <dgm:pt modelId="{3326EAF1-5524-4E0B-81AF-EFA1A6350DA3}" type="pres">
      <dgm:prSet presAssocID="{B2B879BD-3840-400C-92BD-B2C2383358D7}" presName="parentText" presStyleLbl="node1" presStyleIdx="1" presStyleCnt="4">
        <dgm:presLayoutVars>
          <dgm:chMax val="0"/>
          <dgm:bulletEnabled val="1"/>
        </dgm:presLayoutVars>
      </dgm:prSet>
      <dgm:spPr/>
    </dgm:pt>
    <dgm:pt modelId="{11195D08-54E6-4C51-B63F-BBB51B85DD34}" type="pres">
      <dgm:prSet presAssocID="{FBAA44FF-54DE-45C8-9FAC-512C40277233}" presName="spacer" presStyleCnt="0"/>
      <dgm:spPr/>
    </dgm:pt>
    <dgm:pt modelId="{A573515E-2660-4D33-9BB8-089AC5F9A146}" type="pres">
      <dgm:prSet presAssocID="{CA9D674E-4FF1-45DC-82E4-0B2DB6A5363F}" presName="parentText" presStyleLbl="node1" presStyleIdx="2" presStyleCnt="4">
        <dgm:presLayoutVars>
          <dgm:chMax val="0"/>
          <dgm:bulletEnabled val="1"/>
        </dgm:presLayoutVars>
      </dgm:prSet>
      <dgm:spPr/>
    </dgm:pt>
    <dgm:pt modelId="{2F17865C-D3F2-4534-A1F8-746F5D910F81}" type="pres">
      <dgm:prSet presAssocID="{196DA4DC-9DD2-4A39-8A3A-D367BFE5A8BA}" presName="spacer" presStyleCnt="0"/>
      <dgm:spPr/>
    </dgm:pt>
    <dgm:pt modelId="{58E75918-78C1-408C-8E91-77D5691DCCE4}" type="pres">
      <dgm:prSet presAssocID="{86446CEC-C9B5-4BD7-86C4-0706336B9466}" presName="parentText" presStyleLbl="node1" presStyleIdx="3" presStyleCnt="4">
        <dgm:presLayoutVars>
          <dgm:chMax val="0"/>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6C8F442A-1D30-4DC2-B61C-AA1BD426C7CC}" type="presOf" srcId="{15509919-36B5-4162-8899-417A9F93473B}" destId="{1E1B227C-5311-4075-9F48-F5CB29A9DA5C}" srcOrd="0" destOrd="0" presId="urn:microsoft.com/office/officeart/2005/8/layout/vList2"/>
    <dgm:cxn modelId="{C5BD0B3A-2D82-4EC1-9975-05076C4418DA}" srcId="{15509919-36B5-4162-8899-417A9F93473B}" destId="{CA9D674E-4FF1-45DC-82E4-0B2DB6A5363F}" srcOrd="2" destOrd="0" parTransId="{F1F10F9B-925A-4787-9D00-91106497A02E}" sibTransId="{196DA4DC-9DD2-4A39-8A3A-D367BFE5A8BA}"/>
    <dgm:cxn modelId="{6194BF75-3977-47F4-9FF4-4C1A485369AB}" srcId="{15509919-36B5-4162-8899-417A9F93473B}" destId="{86446CEC-C9B5-4BD7-86C4-0706336B9466}" srcOrd="3" destOrd="0" parTransId="{620BDBEB-D9A4-4B87-857A-3CAEBFCF64C1}" sibTransId="{D2ED3E11-A6C4-4D10-8668-30E1B86A63D5}"/>
    <dgm:cxn modelId="{61047F79-7677-4F4B-ADDD-FD8F0C5710FB}" type="presOf" srcId="{AAF9DEE3-8444-4CA1-8BC2-D834D3ED6C74}" destId="{AE0C839C-26F0-48E1-8982-83D00CEAA531}" srcOrd="0" destOrd="0" presId="urn:microsoft.com/office/officeart/2005/8/layout/vList2"/>
    <dgm:cxn modelId="{9EF8DFA2-FE70-4BAB-9D3E-6A552E548B4D}" type="presOf" srcId="{CA9D674E-4FF1-45DC-82E4-0B2DB6A5363F}" destId="{A573515E-2660-4D33-9BB8-089AC5F9A146}" srcOrd="0" destOrd="0" presId="urn:microsoft.com/office/officeart/2005/8/layout/vList2"/>
    <dgm:cxn modelId="{42CDCACA-F394-4044-BBF6-522A0005ABCB}" srcId="{15509919-36B5-4162-8899-417A9F93473B}" destId="{B2B879BD-3840-400C-92BD-B2C2383358D7}" srcOrd="1" destOrd="0" parTransId="{09440D86-F3E6-4A3C-9E78-1AFC56348641}" sibTransId="{FBAA44FF-54DE-45C8-9FAC-512C40277233}"/>
    <dgm:cxn modelId="{EBBA29F8-6057-4F81-ADA4-C7FB0B8AEE01}" type="presOf" srcId="{86446CEC-C9B5-4BD7-86C4-0706336B9466}" destId="{58E75918-78C1-408C-8E91-77D5691DCCE4}" srcOrd="0" destOrd="0" presId="urn:microsoft.com/office/officeart/2005/8/layout/vList2"/>
    <dgm:cxn modelId="{7F2AF0FE-45E4-4DB3-BE44-87D858659852}" type="presOf" srcId="{B2B879BD-3840-400C-92BD-B2C2383358D7}" destId="{3326EAF1-5524-4E0B-81AF-EFA1A6350DA3}" srcOrd="0" destOrd="0" presId="urn:microsoft.com/office/officeart/2005/8/layout/vList2"/>
    <dgm:cxn modelId="{1482A32C-B361-49BA-AE91-FFCA209FB163}" type="presParOf" srcId="{1E1B227C-5311-4075-9F48-F5CB29A9DA5C}" destId="{AE0C839C-26F0-48E1-8982-83D00CEAA531}" srcOrd="0" destOrd="0" presId="urn:microsoft.com/office/officeart/2005/8/layout/vList2"/>
    <dgm:cxn modelId="{8585DF9E-3BC2-4947-A950-CC5574A62038}" type="presParOf" srcId="{1E1B227C-5311-4075-9F48-F5CB29A9DA5C}" destId="{E49167CF-511B-40B6-8CA0-25B165CA5430}" srcOrd="1" destOrd="0" presId="urn:microsoft.com/office/officeart/2005/8/layout/vList2"/>
    <dgm:cxn modelId="{BC487A5A-29BE-44D7-895F-230BB6292DF8}" type="presParOf" srcId="{1E1B227C-5311-4075-9F48-F5CB29A9DA5C}" destId="{3326EAF1-5524-4E0B-81AF-EFA1A6350DA3}" srcOrd="2" destOrd="0" presId="urn:microsoft.com/office/officeart/2005/8/layout/vList2"/>
    <dgm:cxn modelId="{5C748615-A601-4EAB-8B07-3EA2B802A0EB}" type="presParOf" srcId="{1E1B227C-5311-4075-9F48-F5CB29A9DA5C}" destId="{11195D08-54E6-4C51-B63F-BBB51B85DD34}" srcOrd="3" destOrd="0" presId="urn:microsoft.com/office/officeart/2005/8/layout/vList2"/>
    <dgm:cxn modelId="{FF546986-9D56-446E-90C5-3ECE56A33BD7}" type="presParOf" srcId="{1E1B227C-5311-4075-9F48-F5CB29A9DA5C}" destId="{A573515E-2660-4D33-9BB8-089AC5F9A146}" srcOrd="4" destOrd="0" presId="urn:microsoft.com/office/officeart/2005/8/layout/vList2"/>
    <dgm:cxn modelId="{37C33FB4-2B6D-46FA-908C-527A02706139}" type="presParOf" srcId="{1E1B227C-5311-4075-9F48-F5CB29A9DA5C}" destId="{2F17865C-D3F2-4534-A1F8-746F5D910F81}" srcOrd="5" destOrd="0" presId="urn:microsoft.com/office/officeart/2005/8/layout/vList2"/>
    <dgm:cxn modelId="{755CF3A9-D07F-464E-9A0A-182F3A63E0D6}" type="presParOf" srcId="{1E1B227C-5311-4075-9F48-F5CB29A9DA5C}" destId="{58E75918-78C1-408C-8E91-77D5691DCCE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7CC14-95F5-4D25-B38B-745762739C6C}">
      <dsp:nvSpPr>
        <dsp:cNvPr id="0" name=""/>
        <dsp:cNvSpPr/>
      </dsp:nvSpPr>
      <dsp:spPr>
        <a:xfrm>
          <a:off x="2946" y="405247"/>
          <a:ext cx="2337792" cy="1402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Origins of Council-Manager Government</a:t>
          </a:r>
        </a:p>
      </dsp:txBody>
      <dsp:txXfrm>
        <a:off x="2946" y="405247"/>
        <a:ext cx="2337792" cy="1402675"/>
      </dsp:txXfrm>
    </dsp:sp>
    <dsp:sp modelId="{D71BB8B8-CB99-4E83-BADD-C1167B657D61}">
      <dsp:nvSpPr>
        <dsp:cNvPr id="0" name=""/>
        <dsp:cNvSpPr/>
      </dsp:nvSpPr>
      <dsp:spPr>
        <a:xfrm>
          <a:off x="2574518" y="405247"/>
          <a:ext cx="2337792" cy="140267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Principles of Public Administration</a:t>
          </a:r>
        </a:p>
      </dsp:txBody>
      <dsp:txXfrm>
        <a:off x="2574518" y="405247"/>
        <a:ext cx="2337792" cy="1402675"/>
      </dsp:txXfrm>
    </dsp:sp>
    <dsp:sp modelId="{93B8B9E3-438B-4018-9829-2D180463EE17}">
      <dsp:nvSpPr>
        <dsp:cNvPr id="0" name=""/>
        <dsp:cNvSpPr/>
      </dsp:nvSpPr>
      <dsp:spPr>
        <a:xfrm>
          <a:off x="5146089" y="405247"/>
          <a:ext cx="2337792" cy="140267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Legal Basis of Council-Manager Government</a:t>
          </a:r>
        </a:p>
      </dsp:txBody>
      <dsp:txXfrm>
        <a:off x="5146089" y="405247"/>
        <a:ext cx="2337792" cy="1402675"/>
      </dsp:txXfrm>
    </dsp:sp>
    <dsp:sp modelId="{828567A2-D0D4-4B7B-84E7-0FF773E1CDB1}">
      <dsp:nvSpPr>
        <dsp:cNvPr id="0" name=""/>
        <dsp:cNvSpPr/>
      </dsp:nvSpPr>
      <dsp:spPr>
        <a:xfrm>
          <a:off x="7717661" y="405247"/>
          <a:ext cx="2337792" cy="1402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Commissioner</a:t>
          </a:r>
          <a:br>
            <a:rPr lang="en-US" sz="2200" kern="1200" dirty="0"/>
          </a:br>
          <a:r>
            <a:rPr lang="en-US" sz="2200" kern="1200" dirty="0"/>
            <a:t> Roles</a:t>
          </a:r>
        </a:p>
      </dsp:txBody>
      <dsp:txXfrm>
        <a:off x="7717661" y="405247"/>
        <a:ext cx="2337792" cy="1402675"/>
      </dsp:txXfrm>
    </dsp:sp>
    <dsp:sp modelId="{4D4AA980-E39C-4849-BFE6-F48238D2CE2E}">
      <dsp:nvSpPr>
        <dsp:cNvPr id="0" name=""/>
        <dsp:cNvSpPr/>
      </dsp:nvSpPr>
      <dsp:spPr>
        <a:xfrm>
          <a:off x="1288732" y="2041701"/>
          <a:ext cx="2337792" cy="1402675"/>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Manager</a:t>
          </a:r>
          <a:br>
            <a:rPr lang="en-US" sz="2200" kern="1200" dirty="0"/>
          </a:br>
          <a:r>
            <a:rPr lang="en-US" sz="2200" kern="1200" dirty="0"/>
            <a:t>Duties</a:t>
          </a:r>
        </a:p>
      </dsp:txBody>
      <dsp:txXfrm>
        <a:off x="1288732" y="2041701"/>
        <a:ext cx="2337792" cy="1402675"/>
      </dsp:txXfrm>
    </dsp:sp>
    <dsp:sp modelId="{4B88CB1A-7F7E-4D3B-939E-E15EA0725597}">
      <dsp:nvSpPr>
        <dsp:cNvPr id="0" name=""/>
        <dsp:cNvSpPr/>
      </dsp:nvSpPr>
      <dsp:spPr>
        <a:xfrm>
          <a:off x="3860303" y="2041701"/>
          <a:ext cx="2337792" cy="140267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Productive Commissioner/</a:t>
          </a:r>
          <a:br>
            <a:rPr lang="en-US" sz="2200" kern="1200" dirty="0"/>
          </a:br>
          <a:r>
            <a:rPr lang="en-US" sz="2200" kern="1200" dirty="0"/>
            <a:t>Manager</a:t>
          </a:r>
          <a:br>
            <a:rPr lang="en-US" sz="2200" kern="1200" dirty="0"/>
          </a:br>
          <a:r>
            <a:rPr lang="en-US" sz="2200" kern="1200" dirty="0"/>
            <a:t>Relations</a:t>
          </a:r>
        </a:p>
      </dsp:txBody>
      <dsp:txXfrm>
        <a:off x="3860303" y="2041701"/>
        <a:ext cx="2337792" cy="1402675"/>
      </dsp:txXfrm>
    </dsp:sp>
    <dsp:sp modelId="{49BF865B-2D86-4AEA-8629-C2E2CB539A5C}">
      <dsp:nvSpPr>
        <dsp:cNvPr id="0" name=""/>
        <dsp:cNvSpPr/>
      </dsp:nvSpPr>
      <dsp:spPr>
        <a:xfrm>
          <a:off x="6431875" y="2041701"/>
          <a:ext cx="2337792" cy="140267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Commissioner</a:t>
          </a:r>
          <a:br>
            <a:rPr lang="en-US" sz="2200" kern="1200" dirty="0"/>
          </a:br>
          <a:r>
            <a:rPr lang="en-US" sz="2200" kern="1200" dirty="0"/>
            <a:t>Effectiveness</a:t>
          </a:r>
        </a:p>
      </dsp:txBody>
      <dsp:txXfrm>
        <a:off x="6431875" y="2041701"/>
        <a:ext cx="2337792" cy="14026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DD70F-DBC8-4A59-812D-F81C299CC64C}">
      <dsp:nvSpPr>
        <dsp:cNvPr id="0" name=""/>
        <dsp:cNvSpPr/>
      </dsp:nvSpPr>
      <dsp:spPr>
        <a:xfrm>
          <a:off x="0" y="561"/>
          <a:ext cx="2997200" cy="13141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A77D8-8451-4931-B5AF-A285B3315282}">
      <dsp:nvSpPr>
        <dsp:cNvPr id="0" name=""/>
        <dsp:cNvSpPr/>
      </dsp:nvSpPr>
      <dsp:spPr>
        <a:xfrm>
          <a:off x="397524" y="296240"/>
          <a:ext cx="722770" cy="722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9018FE-2313-42F1-98D7-7AD9833B4CC2}">
      <dsp:nvSpPr>
        <dsp:cNvPr id="0" name=""/>
        <dsp:cNvSpPr/>
      </dsp:nvSpPr>
      <dsp:spPr>
        <a:xfrm>
          <a:off x="1517819" y="561"/>
          <a:ext cx="1479380" cy="1314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79" tIns="139079" rIns="139079" bIns="139079" numCol="1" spcCol="1270" anchor="ctr" anchorCtr="0">
          <a:noAutofit/>
        </a:bodyPr>
        <a:lstStyle/>
        <a:p>
          <a:pPr marL="0" lvl="0" indent="0" algn="l" defTabSz="622300">
            <a:lnSpc>
              <a:spcPct val="100000"/>
            </a:lnSpc>
            <a:spcBef>
              <a:spcPct val="0"/>
            </a:spcBef>
            <a:spcAft>
              <a:spcPct val="35000"/>
            </a:spcAft>
            <a:buNone/>
          </a:pPr>
          <a:r>
            <a:rPr lang="en-US" sz="1400" kern="1200" dirty="0"/>
            <a:t>Michigan Constitution </a:t>
          </a:r>
          <a:br>
            <a:rPr lang="en-US" sz="1400" kern="1200" dirty="0"/>
          </a:br>
          <a:r>
            <a:rPr lang="en-US" sz="1400" kern="1200" dirty="0"/>
            <a:t>of 1963</a:t>
          </a:r>
        </a:p>
      </dsp:txBody>
      <dsp:txXfrm>
        <a:off x="1517819" y="561"/>
        <a:ext cx="1479380" cy="1314129"/>
      </dsp:txXfrm>
    </dsp:sp>
    <dsp:sp modelId="{2DC9E39A-F470-4A0E-B299-48A20AD47BBD}">
      <dsp:nvSpPr>
        <dsp:cNvPr id="0" name=""/>
        <dsp:cNvSpPr/>
      </dsp:nvSpPr>
      <dsp:spPr>
        <a:xfrm>
          <a:off x="0" y="1643222"/>
          <a:ext cx="2997200" cy="13141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E1C555-1FD0-49A9-B1A3-3F94505EB3BC}">
      <dsp:nvSpPr>
        <dsp:cNvPr id="0" name=""/>
        <dsp:cNvSpPr/>
      </dsp:nvSpPr>
      <dsp:spPr>
        <a:xfrm>
          <a:off x="397524" y="1938902"/>
          <a:ext cx="722770" cy="722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E4CB6F-A9AC-4624-A2A7-DB38ADEC98D9}">
      <dsp:nvSpPr>
        <dsp:cNvPr id="0" name=""/>
        <dsp:cNvSpPr/>
      </dsp:nvSpPr>
      <dsp:spPr>
        <a:xfrm>
          <a:off x="1517819" y="1643222"/>
          <a:ext cx="1479380" cy="1314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79" tIns="139079" rIns="139079" bIns="139079" numCol="1" spcCol="1270" anchor="ctr" anchorCtr="0">
          <a:noAutofit/>
        </a:bodyPr>
        <a:lstStyle/>
        <a:p>
          <a:pPr marL="0" lvl="0" indent="0" algn="l" defTabSz="622300">
            <a:lnSpc>
              <a:spcPct val="100000"/>
            </a:lnSpc>
            <a:spcBef>
              <a:spcPct val="0"/>
            </a:spcBef>
            <a:spcAft>
              <a:spcPct val="35000"/>
            </a:spcAft>
            <a:buNone/>
          </a:pPr>
          <a:r>
            <a:rPr lang="en-US" sz="1400" kern="1200" dirty="0"/>
            <a:t>Home </a:t>
          </a:r>
          <a:br>
            <a:rPr lang="en-US" sz="1400" kern="1200" dirty="0"/>
          </a:br>
          <a:r>
            <a:rPr lang="en-US" sz="1400" kern="1200" dirty="0"/>
            <a:t>Rule </a:t>
          </a:r>
          <a:br>
            <a:rPr lang="en-US" sz="1400" kern="1200" dirty="0"/>
          </a:br>
          <a:r>
            <a:rPr lang="en-US" sz="1400" kern="1200" dirty="0"/>
            <a:t>City </a:t>
          </a:r>
          <a:br>
            <a:rPr lang="en-US" sz="1400" kern="1200" dirty="0"/>
          </a:br>
          <a:r>
            <a:rPr lang="en-US" sz="1400" kern="1200" dirty="0"/>
            <a:t>Act</a:t>
          </a:r>
        </a:p>
      </dsp:txBody>
      <dsp:txXfrm>
        <a:off x="1517819" y="1643222"/>
        <a:ext cx="1479380" cy="1314129"/>
      </dsp:txXfrm>
    </dsp:sp>
    <dsp:sp modelId="{94D12F13-2AAE-43F9-B25D-C94254F87E64}">
      <dsp:nvSpPr>
        <dsp:cNvPr id="0" name=""/>
        <dsp:cNvSpPr/>
      </dsp:nvSpPr>
      <dsp:spPr>
        <a:xfrm>
          <a:off x="0" y="3285884"/>
          <a:ext cx="2997200" cy="13141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C36FCE-2651-4314-B427-C54C184E6803}">
      <dsp:nvSpPr>
        <dsp:cNvPr id="0" name=""/>
        <dsp:cNvSpPr/>
      </dsp:nvSpPr>
      <dsp:spPr>
        <a:xfrm>
          <a:off x="397524" y="3581563"/>
          <a:ext cx="722770" cy="722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0157F9-B8C1-4A8C-BF1C-1E2540DB25AA}">
      <dsp:nvSpPr>
        <dsp:cNvPr id="0" name=""/>
        <dsp:cNvSpPr/>
      </dsp:nvSpPr>
      <dsp:spPr>
        <a:xfrm>
          <a:off x="1517819" y="3285884"/>
          <a:ext cx="1479380" cy="1314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79" tIns="139079" rIns="139079" bIns="139079" numCol="1" spcCol="1270" anchor="ctr" anchorCtr="0">
          <a:noAutofit/>
        </a:bodyPr>
        <a:lstStyle/>
        <a:p>
          <a:pPr marL="0" lvl="0" indent="0" algn="l" defTabSz="622300">
            <a:lnSpc>
              <a:spcPct val="100000"/>
            </a:lnSpc>
            <a:spcBef>
              <a:spcPct val="0"/>
            </a:spcBef>
            <a:spcAft>
              <a:spcPct val="35000"/>
            </a:spcAft>
            <a:buNone/>
          </a:pPr>
          <a:r>
            <a:rPr lang="en-US" sz="1400" kern="1200" dirty="0"/>
            <a:t>[city name]</a:t>
          </a:r>
          <a:br>
            <a:rPr lang="en-US" sz="1400" kern="1200" dirty="0"/>
          </a:br>
          <a:r>
            <a:rPr lang="en-US" sz="1400" kern="1200" dirty="0"/>
            <a:t>Charter &amp;</a:t>
          </a:r>
          <a:br>
            <a:rPr lang="en-US" sz="1400" kern="1200" dirty="0"/>
          </a:br>
          <a:r>
            <a:rPr lang="en-US" sz="1400" kern="1200" dirty="0"/>
            <a:t>Code of Ordinances</a:t>
          </a:r>
        </a:p>
      </dsp:txBody>
      <dsp:txXfrm>
        <a:off x="1517819" y="3285884"/>
        <a:ext cx="1479380" cy="13141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3" y="26245"/>
          <a:ext cx="14465" cy="1735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29" tIns="0" rIns="1429" bIns="330200" numCol="1" spcCol="1270" anchor="t" anchorCtr="0">
          <a:noAutofit/>
        </a:bodyPr>
        <a:lstStyle/>
        <a:p>
          <a:pPr marL="0" lvl="0" indent="0" algn="l" defTabSz="488950">
            <a:lnSpc>
              <a:spcPct val="90000"/>
            </a:lnSpc>
            <a:spcBef>
              <a:spcPct val="0"/>
            </a:spcBef>
            <a:spcAft>
              <a:spcPct val="35000"/>
            </a:spcAft>
            <a:buNone/>
          </a:pPr>
          <a:r>
            <a:rPr lang="en-US" sz="1100" kern="1200" dirty="0"/>
            <a:t>Progressive Movement: </a:t>
          </a:r>
          <a:br>
            <a:rPr lang="en-US" sz="1100" kern="1200" dirty="0"/>
          </a:br>
          <a:r>
            <a:rPr lang="en-US" sz="1100" kern="1200" dirty="0"/>
            <a:t>1896 - 1916</a:t>
          </a:r>
        </a:p>
      </dsp:txBody>
      <dsp:txXfrm>
        <a:off x="3" y="33189"/>
        <a:ext cx="14465" cy="10415"/>
      </dsp:txXfrm>
    </dsp:sp>
    <dsp:sp modelId="{15536E38-36FE-4A51-B620-2715BFAD5475}">
      <dsp:nvSpPr>
        <dsp:cNvPr id="0" name=""/>
        <dsp:cNvSpPr/>
      </dsp:nvSpPr>
      <dsp:spPr>
        <a:xfrm>
          <a:off x="3" y="26245"/>
          <a:ext cx="14465" cy="6943"/>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429" tIns="165100" rIns="1429" bIns="165100" numCol="1" spcCol="1270" anchor="ctr" anchorCtr="0">
          <a:noAutofit/>
        </a:bodyPr>
        <a:lstStyle/>
        <a:p>
          <a:pPr marL="0" lvl="0" indent="0" algn="l" defTabSz="622300">
            <a:lnSpc>
              <a:spcPct val="90000"/>
            </a:lnSpc>
            <a:spcBef>
              <a:spcPct val="0"/>
            </a:spcBef>
            <a:spcAft>
              <a:spcPct val="35000"/>
            </a:spcAft>
            <a:buNone/>
          </a:pPr>
          <a:r>
            <a:rPr lang="en-US" sz="1400" kern="1200"/>
            <a:t>01</a:t>
          </a:r>
          <a:endParaRPr lang="en-US" sz="1400" kern="1200" dirty="0"/>
        </a:p>
      </dsp:txBody>
      <dsp:txXfrm>
        <a:off x="3" y="26245"/>
        <a:ext cx="14465" cy="6943"/>
      </dsp:txXfrm>
    </dsp:sp>
    <dsp:sp modelId="{89A9B4CF-6439-46B1-B6A9-1D6CD5034774}">
      <dsp:nvSpPr>
        <dsp:cNvPr id="0" name=""/>
        <dsp:cNvSpPr/>
      </dsp:nvSpPr>
      <dsp:spPr>
        <a:xfrm>
          <a:off x="15626" y="26245"/>
          <a:ext cx="14465" cy="1735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29" tIns="0" rIns="1429" bIns="330200" numCol="1" spcCol="1270" anchor="t" anchorCtr="0">
          <a:noAutofit/>
        </a:bodyPr>
        <a:lstStyle/>
        <a:p>
          <a:pPr marL="0" lvl="0" indent="0" algn="l" defTabSz="488950">
            <a:lnSpc>
              <a:spcPct val="90000"/>
            </a:lnSpc>
            <a:spcBef>
              <a:spcPct val="0"/>
            </a:spcBef>
            <a:spcAft>
              <a:spcPct val="35000"/>
            </a:spcAft>
            <a:buNone/>
          </a:pPr>
          <a:r>
            <a:rPr lang="en-US" sz="1100" kern="1200" dirty="0"/>
            <a:t>Scientific Management: Frederick Taylor</a:t>
          </a:r>
        </a:p>
      </dsp:txBody>
      <dsp:txXfrm>
        <a:off x="15626" y="33189"/>
        <a:ext cx="14465" cy="10415"/>
      </dsp:txXfrm>
    </dsp:sp>
    <dsp:sp modelId="{379B8CE4-8135-4F2C-A5A0-E55EBE328E9A}">
      <dsp:nvSpPr>
        <dsp:cNvPr id="0" name=""/>
        <dsp:cNvSpPr/>
      </dsp:nvSpPr>
      <dsp:spPr>
        <a:xfrm>
          <a:off x="15626" y="26245"/>
          <a:ext cx="14465" cy="6943"/>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429" tIns="165100" rIns="1429" bIns="165100" numCol="1" spcCol="1270" anchor="ctr" anchorCtr="0">
          <a:noAutofit/>
        </a:bodyPr>
        <a:lstStyle/>
        <a:p>
          <a:pPr marL="0" lvl="0" indent="0" algn="l" defTabSz="622300">
            <a:lnSpc>
              <a:spcPct val="90000"/>
            </a:lnSpc>
            <a:spcBef>
              <a:spcPct val="0"/>
            </a:spcBef>
            <a:spcAft>
              <a:spcPct val="35000"/>
            </a:spcAft>
            <a:buNone/>
          </a:pPr>
          <a:r>
            <a:rPr lang="en-US" sz="1400" kern="1200"/>
            <a:t>02</a:t>
          </a:r>
          <a:endParaRPr lang="en-US" sz="1400" kern="1200" dirty="0"/>
        </a:p>
      </dsp:txBody>
      <dsp:txXfrm>
        <a:off x="15626" y="26245"/>
        <a:ext cx="14465" cy="6943"/>
      </dsp:txXfrm>
    </dsp:sp>
    <dsp:sp modelId="{0802B4A8-7224-4B0A-95B7-D17AEB2B2AFF}">
      <dsp:nvSpPr>
        <dsp:cNvPr id="0" name=""/>
        <dsp:cNvSpPr/>
      </dsp:nvSpPr>
      <dsp:spPr>
        <a:xfrm>
          <a:off x="31249" y="26245"/>
          <a:ext cx="14465" cy="17358"/>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29" tIns="0" rIns="1429" bIns="330200" numCol="1" spcCol="1270" anchor="t" anchorCtr="0">
          <a:noAutofit/>
        </a:bodyPr>
        <a:lstStyle/>
        <a:p>
          <a:pPr marL="0" lvl="0" indent="0" algn="l" defTabSz="488950">
            <a:lnSpc>
              <a:spcPct val="90000"/>
            </a:lnSpc>
            <a:spcBef>
              <a:spcPct val="0"/>
            </a:spcBef>
            <a:spcAft>
              <a:spcPct val="35000"/>
            </a:spcAft>
            <a:buNone/>
          </a:pPr>
          <a:r>
            <a:rPr lang="en-US" sz="1100" kern="1200" dirty="0"/>
            <a:t>Study of Public Administration: Woodrow Wilson</a:t>
          </a:r>
        </a:p>
      </dsp:txBody>
      <dsp:txXfrm>
        <a:off x="31249" y="33189"/>
        <a:ext cx="14465" cy="10415"/>
      </dsp:txXfrm>
    </dsp:sp>
    <dsp:sp modelId="{68AC9669-DC11-473A-AA2E-579A44E78C37}">
      <dsp:nvSpPr>
        <dsp:cNvPr id="0" name=""/>
        <dsp:cNvSpPr/>
      </dsp:nvSpPr>
      <dsp:spPr>
        <a:xfrm>
          <a:off x="31249" y="26245"/>
          <a:ext cx="14465" cy="6943"/>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429" tIns="165100" rIns="1429" bIns="165100" numCol="1" spcCol="1270" anchor="ctr" anchorCtr="0">
          <a:noAutofit/>
        </a:bodyPr>
        <a:lstStyle/>
        <a:p>
          <a:pPr marL="0" lvl="0" indent="0" algn="l" defTabSz="622300">
            <a:lnSpc>
              <a:spcPct val="90000"/>
            </a:lnSpc>
            <a:spcBef>
              <a:spcPct val="0"/>
            </a:spcBef>
            <a:spcAft>
              <a:spcPct val="35000"/>
            </a:spcAft>
            <a:buNone/>
          </a:pPr>
          <a:r>
            <a:rPr lang="en-US" sz="1400" kern="1200"/>
            <a:t>03</a:t>
          </a:r>
          <a:endParaRPr lang="en-US" sz="1400" kern="1200" dirty="0"/>
        </a:p>
      </dsp:txBody>
      <dsp:txXfrm>
        <a:off x="31249" y="26245"/>
        <a:ext cx="14465" cy="69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850A7-6671-4629-8C1C-5623E3EF1A7D}">
      <dsp:nvSpPr>
        <dsp:cNvPr id="0" name=""/>
        <dsp:cNvSpPr/>
      </dsp:nvSpPr>
      <dsp:spPr>
        <a:xfrm>
          <a:off x="0" y="4086"/>
          <a:ext cx="5906181" cy="870424"/>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E26C907D-3DB3-418D-9AB9-35A704803E0B}">
      <dsp:nvSpPr>
        <dsp:cNvPr id="0" name=""/>
        <dsp:cNvSpPr/>
      </dsp:nvSpPr>
      <dsp:spPr>
        <a:xfrm>
          <a:off x="263303" y="199931"/>
          <a:ext cx="478733" cy="478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A5E741-D888-48AC-9161-213719B7BADD}">
      <dsp:nvSpPr>
        <dsp:cNvPr id="0" name=""/>
        <dsp:cNvSpPr/>
      </dsp:nvSpPr>
      <dsp:spPr>
        <a:xfrm>
          <a:off x="1005339" y="408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Thought Leaders</a:t>
          </a:r>
          <a:br>
            <a:rPr lang="en-US" sz="1900" kern="1200" dirty="0"/>
          </a:br>
          <a:endParaRPr lang="en-US" sz="1900" kern="1200" dirty="0"/>
        </a:p>
      </dsp:txBody>
      <dsp:txXfrm>
        <a:off x="1005339" y="4086"/>
        <a:ext cx="4900841" cy="870424"/>
      </dsp:txXfrm>
    </dsp:sp>
    <dsp:sp modelId="{E2866BBC-AEFB-4396-AC76-A61A33CA7DC0}">
      <dsp:nvSpPr>
        <dsp:cNvPr id="0" name=""/>
        <dsp:cNvSpPr/>
      </dsp:nvSpPr>
      <dsp:spPr>
        <a:xfrm>
          <a:off x="0" y="109211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45B0D-3D41-4B36-8D90-FD9B89271128}">
      <dsp:nvSpPr>
        <dsp:cNvPr id="0" name=""/>
        <dsp:cNvSpPr/>
      </dsp:nvSpPr>
      <dsp:spPr>
        <a:xfrm>
          <a:off x="263303" y="1287962"/>
          <a:ext cx="478733" cy="478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C2483C-4C01-43D2-8D22-F1596D1709DB}">
      <dsp:nvSpPr>
        <dsp:cNvPr id="0" name=""/>
        <dsp:cNvSpPr/>
      </dsp:nvSpPr>
      <dsp:spPr>
        <a:xfrm>
          <a:off x="1005339" y="109211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Policy Makers</a:t>
          </a:r>
        </a:p>
      </dsp:txBody>
      <dsp:txXfrm>
        <a:off x="1005339" y="1092116"/>
        <a:ext cx="4900841" cy="870424"/>
      </dsp:txXfrm>
    </dsp:sp>
    <dsp:sp modelId="{A6F3DBA9-9AB8-4C82-BB63-CB230D6EC52F}">
      <dsp:nvSpPr>
        <dsp:cNvPr id="0" name=""/>
        <dsp:cNvSpPr/>
      </dsp:nvSpPr>
      <dsp:spPr>
        <a:xfrm>
          <a:off x="0" y="218014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0734AB-1467-4380-ABF1-3EC6C8B12243}">
      <dsp:nvSpPr>
        <dsp:cNvPr id="0" name=""/>
        <dsp:cNvSpPr/>
      </dsp:nvSpPr>
      <dsp:spPr>
        <a:xfrm>
          <a:off x="263303" y="2375992"/>
          <a:ext cx="478733" cy="478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F39328-7D17-4303-8714-1B9A003DC943}">
      <dsp:nvSpPr>
        <dsp:cNvPr id="0" name=""/>
        <dsp:cNvSpPr/>
      </dsp:nvSpPr>
      <dsp:spPr>
        <a:xfrm>
          <a:off x="1005339" y="218014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Fiduciaries</a:t>
          </a:r>
        </a:p>
      </dsp:txBody>
      <dsp:txXfrm>
        <a:off x="1005339" y="2180146"/>
        <a:ext cx="4900841" cy="870424"/>
      </dsp:txXfrm>
    </dsp:sp>
    <dsp:sp modelId="{1267E702-59F3-4EF2-8832-A30E24FF2D87}">
      <dsp:nvSpPr>
        <dsp:cNvPr id="0" name=""/>
        <dsp:cNvSpPr/>
      </dsp:nvSpPr>
      <dsp:spPr>
        <a:xfrm>
          <a:off x="0" y="3268177"/>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91EA29-5BCE-42DE-9433-9C357ED62696}">
      <dsp:nvSpPr>
        <dsp:cNvPr id="0" name=""/>
        <dsp:cNvSpPr/>
      </dsp:nvSpPr>
      <dsp:spPr>
        <a:xfrm>
          <a:off x="263303" y="3464022"/>
          <a:ext cx="478733" cy="478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70A1A4-8E6D-4B7E-A715-69B1B97F9515}">
      <dsp:nvSpPr>
        <dsp:cNvPr id="0" name=""/>
        <dsp:cNvSpPr/>
      </dsp:nvSpPr>
      <dsp:spPr>
        <a:xfrm>
          <a:off x="1005339" y="326817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Overseers</a:t>
          </a:r>
        </a:p>
      </dsp:txBody>
      <dsp:txXfrm>
        <a:off x="1005339" y="3268177"/>
        <a:ext cx="4900841" cy="870424"/>
      </dsp:txXfrm>
    </dsp:sp>
    <dsp:sp modelId="{DC82892B-D0FF-4BC3-A67B-ADC2D21F678F}">
      <dsp:nvSpPr>
        <dsp:cNvPr id="0" name=""/>
        <dsp:cNvSpPr/>
      </dsp:nvSpPr>
      <dsp:spPr>
        <a:xfrm>
          <a:off x="0" y="4356207"/>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4463B-6F45-489F-87A1-D35DBB91843A}">
      <dsp:nvSpPr>
        <dsp:cNvPr id="0" name=""/>
        <dsp:cNvSpPr/>
      </dsp:nvSpPr>
      <dsp:spPr>
        <a:xfrm>
          <a:off x="263303" y="4552052"/>
          <a:ext cx="478733" cy="4787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B32FA7-5EC4-4527-B563-A7C4A1B76EAA}">
      <dsp:nvSpPr>
        <dsp:cNvPr id="0" name=""/>
        <dsp:cNvSpPr/>
      </dsp:nvSpPr>
      <dsp:spPr>
        <a:xfrm>
          <a:off x="1005339" y="435620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Advisors</a:t>
          </a:r>
        </a:p>
      </dsp:txBody>
      <dsp:txXfrm>
        <a:off x="1005339" y="4356207"/>
        <a:ext cx="4900841" cy="8704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850A7-6671-4629-8C1C-5623E3EF1A7D}">
      <dsp:nvSpPr>
        <dsp:cNvPr id="0" name=""/>
        <dsp:cNvSpPr/>
      </dsp:nvSpPr>
      <dsp:spPr>
        <a:xfrm>
          <a:off x="0" y="408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C907D-3DB3-418D-9AB9-35A704803E0B}">
      <dsp:nvSpPr>
        <dsp:cNvPr id="0" name=""/>
        <dsp:cNvSpPr/>
      </dsp:nvSpPr>
      <dsp:spPr>
        <a:xfrm>
          <a:off x="263303" y="199931"/>
          <a:ext cx="478733" cy="478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A5E741-D888-48AC-9161-213719B7BADD}">
      <dsp:nvSpPr>
        <dsp:cNvPr id="0" name=""/>
        <dsp:cNvSpPr/>
      </dsp:nvSpPr>
      <dsp:spPr>
        <a:xfrm>
          <a:off x="1005339" y="408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Thought Leaders</a:t>
          </a:r>
          <a:br>
            <a:rPr lang="en-US" sz="1900" kern="1200" dirty="0"/>
          </a:br>
          <a:endParaRPr lang="en-US" sz="1900" kern="1200" dirty="0"/>
        </a:p>
      </dsp:txBody>
      <dsp:txXfrm>
        <a:off x="1005339" y="4086"/>
        <a:ext cx="4900841" cy="870424"/>
      </dsp:txXfrm>
    </dsp:sp>
    <dsp:sp modelId="{E2866BBC-AEFB-4396-AC76-A61A33CA7DC0}">
      <dsp:nvSpPr>
        <dsp:cNvPr id="0" name=""/>
        <dsp:cNvSpPr/>
      </dsp:nvSpPr>
      <dsp:spPr>
        <a:xfrm>
          <a:off x="0" y="1092116"/>
          <a:ext cx="5906181" cy="870424"/>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85745B0D-3D41-4B36-8D90-FD9B89271128}">
      <dsp:nvSpPr>
        <dsp:cNvPr id="0" name=""/>
        <dsp:cNvSpPr/>
      </dsp:nvSpPr>
      <dsp:spPr>
        <a:xfrm>
          <a:off x="263303" y="1287962"/>
          <a:ext cx="478733" cy="478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C2483C-4C01-43D2-8D22-F1596D1709DB}">
      <dsp:nvSpPr>
        <dsp:cNvPr id="0" name=""/>
        <dsp:cNvSpPr/>
      </dsp:nvSpPr>
      <dsp:spPr>
        <a:xfrm>
          <a:off x="1005339" y="109211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Policy Makers</a:t>
          </a:r>
        </a:p>
      </dsp:txBody>
      <dsp:txXfrm>
        <a:off x="1005339" y="1092116"/>
        <a:ext cx="4900841" cy="870424"/>
      </dsp:txXfrm>
    </dsp:sp>
    <dsp:sp modelId="{A6F3DBA9-9AB8-4C82-BB63-CB230D6EC52F}">
      <dsp:nvSpPr>
        <dsp:cNvPr id="0" name=""/>
        <dsp:cNvSpPr/>
      </dsp:nvSpPr>
      <dsp:spPr>
        <a:xfrm>
          <a:off x="0" y="218014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0734AB-1467-4380-ABF1-3EC6C8B12243}">
      <dsp:nvSpPr>
        <dsp:cNvPr id="0" name=""/>
        <dsp:cNvSpPr/>
      </dsp:nvSpPr>
      <dsp:spPr>
        <a:xfrm>
          <a:off x="263303" y="2375992"/>
          <a:ext cx="478733" cy="478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F39328-7D17-4303-8714-1B9A003DC943}">
      <dsp:nvSpPr>
        <dsp:cNvPr id="0" name=""/>
        <dsp:cNvSpPr/>
      </dsp:nvSpPr>
      <dsp:spPr>
        <a:xfrm>
          <a:off x="1005339" y="218014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Fiduciaries</a:t>
          </a:r>
        </a:p>
      </dsp:txBody>
      <dsp:txXfrm>
        <a:off x="1005339" y="2180146"/>
        <a:ext cx="4900841" cy="870424"/>
      </dsp:txXfrm>
    </dsp:sp>
    <dsp:sp modelId="{1267E702-59F3-4EF2-8832-A30E24FF2D87}">
      <dsp:nvSpPr>
        <dsp:cNvPr id="0" name=""/>
        <dsp:cNvSpPr/>
      </dsp:nvSpPr>
      <dsp:spPr>
        <a:xfrm>
          <a:off x="0" y="3268177"/>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91EA29-5BCE-42DE-9433-9C357ED62696}">
      <dsp:nvSpPr>
        <dsp:cNvPr id="0" name=""/>
        <dsp:cNvSpPr/>
      </dsp:nvSpPr>
      <dsp:spPr>
        <a:xfrm>
          <a:off x="263303" y="3464022"/>
          <a:ext cx="478733" cy="478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70A1A4-8E6D-4B7E-A715-69B1B97F9515}">
      <dsp:nvSpPr>
        <dsp:cNvPr id="0" name=""/>
        <dsp:cNvSpPr/>
      </dsp:nvSpPr>
      <dsp:spPr>
        <a:xfrm>
          <a:off x="1005339" y="326817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Overseers</a:t>
          </a:r>
        </a:p>
      </dsp:txBody>
      <dsp:txXfrm>
        <a:off x="1005339" y="3268177"/>
        <a:ext cx="4900841" cy="870424"/>
      </dsp:txXfrm>
    </dsp:sp>
    <dsp:sp modelId="{DC82892B-D0FF-4BC3-A67B-ADC2D21F678F}">
      <dsp:nvSpPr>
        <dsp:cNvPr id="0" name=""/>
        <dsp:cNvSpPr/>
      </dsp:nvSpPr>
      <dsp:spPr>
        <a:xfrm>
          <a:off x="0" y="4356207"/>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4463B-6F45-489F-87A1-D35DBB91843A}">
      <dsp:nvSpPr>
        <dsp:cNvPr id="0" name=""/>
        <dsp:cNvSpPr/>
      </dsp:nvSpPr>
      <dsp:spPr>
        <a:xfrm>
          <a:off x="263303" y="4552052"/>
          <a:ext cx="478733" cy="4787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B32FA7-5EC4-4527-B563-A7C4A1B76EAA}">
      <dsp:nvSpPr>
        <dsp:cNvPr id="0" name=""/>
        <dsp:cNvSpPr/>
      </dsp:nvSpPr>
      <dsp:spPr>
        <a:xfrm>
          <a:off x="1005339" y="435620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Advisors</a:t>
          </a:r>
        </a:p>
      </dsp:txBody>
      <dsp:txXfrm>
        <a:off x="1005339" y="4356207"/>
        <a:ext cx="4900841" cy="8704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148F7-22F1-4F45-BF86-509A4DA2A531}">
      <dsp:nvSpPr>
        <dsp:cNvPr id="0" name=""/>
        <dsp:cNvSpPr/>
      </dsp:nvSpPr>
      <dsp:spPr>
        <a:xfrm>
          <a:off x="69757" y="415589"/>
          <a:ext cx="791411" cy="7914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F92B3-B91D-4757-8E5E-30AF663FE7D4}">
      <dsp:nvSpPr>
        <dsp:cNvPr id="0" name=""/>
        <dsp:cNvSpPr/>
      </dsp:nvSpPr>
      <dsp:spPr>
        <a:xfrm>
          <a:off x="235953" y="581786"/>
          <a:ext cx="459018" cy="4590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164446-916F-4A00-A297-743E89A6D906}">
      <dsp:nvSpPr>
        <dsp:cNvPr id="0" name=""/>
        <dsp:cNvSpPr/>
      </dsp:nvSpPr>
      <dsp:spPr>
        <a:xfrm>
          <a:off x="1030756" y="415589"/>
          <a:ext cx="1865470" cy="79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Strategic Plans</a:t>
          </a:r>
        </a:p>
      </dsp:txBody>
      <dsp:txXfrm>
        <a:off x="1030756" y="415589"/>
        <a:ext cx="1865470" cy="791411"/>
      </dsp:txXfrm>
    </dsp:sp>
    <dsp:sp modelId="{AA527186-3D61-438D-AF0F-4A8E66568AAF}">
      <dsp:nvSpPr>
        <dsp:cNvPr id="0" name=""/>
        <dsp:cNvSpPr/>
      </dsp:nvSpPr>
      <dsp:spPr>
        <a:xfrm>
          <a:off x="3221271" y="415589"/>
          <a:ext cx="791411" cy="79141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5188F-A4EF-455E-9D15-40EE374B550B}">
      <dsp:nvSpPr>
        <dsp:cNvPr id="0" name=""/>
        <dsp:cNvSpPr/>
      </dsp:nvSpPr>
      <dsp:spPr>
        <a:xfrm>
          <a:off x="3387467" y="581786"/>
          <a:ext cx="459018" cy="4590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80DF34-2D30-483E-A625-B5B5924CFD04}">
      <dsp:nvSpPr>
        <dsp:cNvPr id="0" name=""/>
        <dsp:cNvSpPr/>
      </dsp:nvSpPr>
      <dsp:spPr>
        <a:xfrm>
          <a:off x="4182270" y="415589"/>
          <a:ext cx="1865470" cy="79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Ordinances</a:t>
          </a:r>
        </a:p>
      </dsp:txBody>
      <dsp:txXfrm>
        <a:off x="4182270" y="415589"/>
        <a:ext cx="1865470" cy="791411"/>
      </dsp:txXfrm>
    </dsp:sp>
    <dsp:sp modelId="{BC999B64-7F16-46B7-9D53-C43433B6935E}">
      <dsp:nvSpPr>
        <dsp:cNvPr id="0" name=""/>
        <dsp:cNvSpPr/>
      </dsp:nvSpPr>
      <dsp:spPr>
        <a:xfrm>
          <a:off x="6372784" y="415589"/>
          <a:ext cx="791411" cy="7914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5EF88-0216-4A62-8965-7F2AF6D4D179}">
      <dsp:nvSpPr>
        <dsp:cNvPr id="0" name=""/>
        <dsp:cNvSpPr/>
      </dsp:nvSpPr>
      <dsp:spPr>
        <a:xfrm>
          <a:off x="6538981" y="581786"/>
          <a:ext cx="459018" cy="4590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8238CA-7CBB-4101-8F95-8331106A728A}">
      <dsp:nvSpPr>
        <dsp:cNvPr id="0" name=""/>
        <dsp:cNvSpPr/>
      </dsp:nvSpPr>
      <dsp:spPr>
        <a:xfrm>
          <a:off x="7333784" y="415589"/>
          <a:ext cx="1865470" cy="79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Rules and Regulations</a:t>
          </a:r>
        </a:p>
      </dsp:txBody>
      <dsp:txXfrm>
        <a:off x="7333784" y="415589"/>
        <a:ext cx="1865470" cy="791411"/>
      </dsp:txXfrm>
    </dsp:sp>
    <dsp:sp modelId="{E4B7594C-27BB-420D-97F9-EABB22F92AC3}">
      <dsp:nvSpPr>
        <dsp:cNvPr id="0" name=""/>
        <dsp:cNvSpPr/>
      </dsp:nvSpPr>
      <dsp:spPr>
        <a:xfrm>
          <a:off x="69757" y="1701435"/>
          <a:ext cx="791411" cy="79141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DF9440-1686-4AAE-92F2-F92A973CF3D8}">
      <dsp:nvSpPr>
        <dsp:cNvPr id="0" name=""/>
        <dsp:cNvSpPr/>
      </dsp:nvSpPr>
      <dsp:spPr>
        <a:xfrm>
          <a:off x="235953" y="1867632"/>
          <a:ext cx="459018" cy="4590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82BB56-EEC6-4AD9-B76E-EC2EC36E538C}">
      <dsp:nvSpPr>
        <dsp:cNvPr id="0" name=""/>
        <dsp:cNvSpPr/>
      </dsp:nvSpPr>
      <dsp:spPr>
        <a:xfrm>
          <a:off x="1030756" y="1701435"/>
          <a:ext cx="1865470" cy="79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Budgets</a:t>
          </a:r>
        </a:p>
      </dsp:txBody>
      <dsp:txXfrm>
        <a:off x="1030756" y="1701435"/>
        <a:ext cx="1865470" cy="791411"/>
      </dsp:txXfrm>
    </dsp:sp>
    <dsp:sp modelId="{4ED37315-322F-4DB7-8B06-430643C6AF39}">
      <dsp:nvSpPr>
        <dsp:cNvPr id="0" name=""/>
        <dsp:cNvSpPr/>
      </dsp:nvSpPr>
      <dsp:spPr>
        <a:xfrm>
          <a:off x="3221271" y="1701435"/>
          <a:ext cx="791411" cy="79141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B8577-8264-48BD-AB5D-192DCC0BF799}">
      <dsp:nvSpPr>
        <dsp:cNvPr id="0" name=""/>
        <dsp:cNvSpPr/>
      </dsp:nvSpPr>
      <dsp:spPr>
        <a:xfrm>
          <a:off x="3387467" y="1867632"/>
          <a:ext cx="459018" cy="4590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685F92-85C8-4A6A-841B-DC128DE3EF29}">
      <dsp:nvSpPr>
        <dsp:cNvPr id="0" name=""/>
        <dsp:cNvSpPr/>
      </dsp:nvSpPr>
      <dsp:spPr>
        <a:xfrm>
          <a:off x="4182270" y="1701435"/>
          <a:ext cx="1865470" cy="79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Resolutions</a:t>
          </a:r>
        </a:p>
      </dsp:txBody>
      <dsp:txXfrm>
        <a:off x="4182270" y="1701435"/>
        <a:ext cx="1865470" cy="791411"/>
      </dsp:txXfrm>
    </dsp:sp>
    <dsp:sp modelId="{BC33F314-B2AE-433B-AEA7-A20D8010373A}">
      <dsp:nvSpPr>
        <dsp:cNvPr id="0" name=""/>
        <dsp:cNvSpPr/>
      </dsp:nvSpPr>
      <dsp:spPr>
        <a:xfrm>
          <a:off x="6372784" y="1701435"/>
          <a:ext cx="791411" cy="7914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9DF4B-4048-4F7F-A20F-30BD424BB429}">
      <dsp:nvSpPr>
        <dsp:cNvPr id="0" name=""/>
        <dsp:cNvSpPr/>
      </dsp:nvSpPr>
      <dsp:spPr>
        <a:xfrm>
          <a:off x="6538981" y="1867632"/>
          <a:ext cx="459018" cy="4590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6BC4BC-428D-43A7-9821-2272FE1496D4}">
      <dsp:nvSpPr>
        <dsp:cNvPr id="0" name=""/>
        <dsp:cNvSpPr/>
      </dsp:nvSpPr>
      <dsp:spPr>
        <a:xfrm>
          <a:off x="7333784" y="1701435"/>
          <a:ext cx="1865470" cy="79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Contracts</a:t>
          </a:r>
        </a:p>
      </dsp:txBody>
      <dsp:txXfrm>
        <a:off x="7333784" y="1701435"/>
        <a:ext cx="1865470" cy="7914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850A7-6671-4629-8C1C-5623E3EF1A7D}">
      <dsp:nvSpPr>
        <dsp:cNvPr id="0" name=""/>
        <dsp:cNvSpPr/>
      </dsp:nvSpPr>
      <dsp:spPr>
        <a:xfrm>
          <a:off x="0" y="408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C907D-3DB3-418D-9AB9-35A704803E0B}">
      <dsp:nvSpPr>
        <dsp:cNvPr id="0" name=""/>
        <dsp:cNvSpPr/>
      </dsp:nvSpPr>
      <dsp:spPr>
        <a:xfrm>
          <a:off x="263303" y="199931"/>
          <a:ext cx="478733" cy="478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A5E741-D888-48AC-9161-213719B7BADD}">
      <dsp:nvSpPr>
        <dsp:cNvPr id="0" name=""/>
        <dsp:cNvSpPr/>
      </dsp:nvSpPr>
      <dsp:spPr>
        <a:xfrm>
          <a:off x="1005339" y="408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Thought Leaders</a:t>
          </a:r>
          <a:br>
            <a:rPr lang="en-US" sz="1900" kern="1200" dirty="0"/>
          </a:br>
          <a:endParaRPr lang="en-US" sz="1900" kern="1200" dirty="0"/>
        </a:p>
      </dsp:txBody>
      <dsp:txXfrm>
        <a:off x="1005339" y="4086"/>
        <a:ext cx="4900841" cy="870424"/>
      </dsp:txXfrm>
    </dsp:sp>
    <dsp:sp modelId="{E2866BBC-AEFB-4396-AC76-A61A33CA7DC0}">
      <dsp:nvSpPr>
        <dsp:cNvPr id="0" name=""/>
        <dsp:cNvSpPr/>
      </dsp:nvSpPr>
      <dsp:spPr>
        <a:xfrm>
          <a:off x="0" y="109211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45B0D-3D41-4B36-8D90-FD9B89271128}">
      <dsp:nvSpPr>
        <dsp:cNvPr id="0" name=""/>
        <dsp:cNvSpPr/>
      </dsp:nvSpPr>
      <dsp:spPr>
        <a:xfrm>
          <a:off x="263303" y="1287962"/>
          <a:ext cx="478733" cy="478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C2483C-4C01-43D2-8D22-F1596D1709DB}">
      <dsp:nvSpPr>
        <dsp:cNvPr id="0" name=""/>
        <dsp:cNvSpPr/>
      </dsp:nvSpPr>
      <dsp:spPr>
        <a:xfrm>
          <a:off x="1005339" y="109211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Policy Makers</a:t>
          </a:r>
        </a:p>
      </dsp:txBody>
      <dsp:txXfrm>
        <a:off x="1005339" y="1092116"/>
        <a:ext cx="4900841" cy="870424"/>
      </dsp:txXfrm>
    </dsp:sp>
    <dsp:sp modelId="{A6F3DBA9-9AB8-4C82-BB63-CB230D6EC52F}">
      <dsp:nvSpPr>
        <dsp:cNvPr id="0" name=""/>
        <dsp:cNvSpPr/>
      </dsp:nvSpPr>
      <dsp:spPr>
        <a:xfrm>
          <a:off x="0" y="2180146"/>
          <a:ext cx="5906181" cy="870424"/>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120734AB-1467-4380-ABF1-3EC6C8B12243}">
      <dsp:nvSpPr>
        <dsp:cNvPr id="0" name=""/>
        <dsp:cNvSpPr/>
      </dsp:nvSpPr>
      <dsp:spPr>
        <a:xfrm>
          <a:off x="263303" y="2375992"/>
          <a:ext cx="478733" cy="478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F39328-7D17-4303-8714-1B9A003DC943}">
      <dsp:nvSpPr>
        <dsp:cNvPr id="0" name=""/>
        <dsp:cNvSpPr/>
      </dsp:nvSpPr>
      <dsp:spPr>
        <a:xfrm>
          <a:off x="1005339" y="218014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Fiduciaries</a:t>
          </a:r>
        </a:p>
      </dsp:txBody>
      <dsp:txXfrm>
        <a:off x="1005339" y="2180146"/>
        <a:ext cx="4900841" cy="870424"/>
      </dsp:txXfrm>
    </dsp:sp>
    <dsp:sp modelId="{1267E702-59F3-4EF2-8832-A30E24FF2D87}">
      <dsp:nvSpPr>
        <dsp:cNvPr id="0" name=""/>
        <dsp:cNvSpPr/>
      </dsp:nvSpPr>
      <dsp:spPr>
        <a:xfrm>
          <a:off x="0" y="3268177"/>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91EA29-5BCE-42DE-9433-9C357ED62696}">
      <dsp:nvSpPr>
        <dsp:cNvPr id="0" name=""/>
        <dsp:cNvSpPr/>
      </dsp:nvSpPr>
      <dsp:spPr>
        <a:xfrm>
          <a:off x="263303" y="3464022"/>
          <a:ext cx="478733" cy="478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70A1A4-8E6D-4B7E-A715-69B1B97F9515}">
      <dsp:nvSpPr>
        <dsp:cNvPr id="0" name=""/>
        <dsp:cNvSpPr/>
      </dsp:nvSpPr>
      <dsp:spPr>
        <a:xfrm>
          <a:off x="1005339" y="326817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Overseers</a:t>
          </a:r>
        </a:p>
      </dsp:txBody>
      <dsp:txXfrm>
        <a:off x="1005339" y="3268177"/>
        <a:ext cx="4900841" cy="870424"/>
      </dsp:txXfrm>
    </dsp:sp>
    <dsp:sp modelId="{DC82892B-D0FF-4BC3-A67B-ADC2D21F678F}">
      <dsp:nvSpPr>
        <dsp:cNvPr id="0" name=""/>
        <dsp:cNvSpPr/>
      </dsp:nvSpPr>
      <dsp:spPr>
        <a:xfrm>
          <a:off x="0" y="4356207"/>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4463B-6F45-489F-87A1-D35DBB91843A}">
      <dsp:nvSpPr>
        <dsp:cNvPr id="0" name=""/>
        <dsp:cNvSpPr/>
      </dsp:nvSpPr>
      <dsp:spPr>
        <a:xfrm>
          <a:off x="263303" y="4552052"/>
          <a:ext cx="478733" cy="4787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B32FA7-5EC4-4527-B563-A7C4A1B76EAA}">
      <dsp:nvSpPr>
        <dsp:cNvPr id="0" name=""/>
        <dsp:cNvSpPr/>
      </dsp:nvSpPr>
      <dsp:spPr>
        <a:xfrm>
          <a:off x="1005339" y="435620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Advisors</a:t>
          </a:r>
        </a:p>
      </dsp:txBody>
      <dsp:txXfrm>
        <a:off x="1005339" y="4356207"/>
        <a:ext cx="4900841" cy="8704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850A7-6671-4629-8C1C-5623E3EF1A7D}">
      <dsp:nvSpPr>
        <dsp:cNvPr id="0" name=""/>
        <dsp:cNvSpPr/>
      </dsp:nvSpPr>
      <dsp:spPr>
        <a:xfrm>
          <a:off x="0" y="408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C907D-3DB3-418D-9AB9-35A704803E0B}">
      <dsp:nvSpPr>
        <dsp:cNvPr id="0" name=""/>
        <dsp:cNvSpPr/>
      </dsp:nvSpPr>
      <dsp:spPr>
        <a:xfrm>
          <a:off x="263303" y="199931"/>
          <a:ext cx="478733" cy="478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A5E741-D888-48AC-9161-213719B7BADD}">
      <dsp:nvSpPr>
        <dsp:cNvPr id="0" name=""/>
        <dsp:cNvSpPr/>
      </dsp:nvSpPr>
      <dsp:spPr>
        <a:xfrm>
          <a:off x="1005339" y="408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Thought Leaders</a:t>
          </a:r>
          <a:br>
            <a:rPr lang="en-US" sz="1900" kern="1200" dirty="0"/>
          </a:br>
          <a:endParaRPr lang="en-US" sz="1900" kern="1200" dirty="0"/>
        </a:p>
      </dsp:txBody>
      <dsp:txXfrm>
        <a:off x="1005339" y="4086"/>
        <a:ext cx="4900841" cy="870424"/>
      </dsp:txXfrm>
    </dsp:sp>
    <dsp:sp modelId="{E2866BBC-AEFB-4396-AC76-A61A33CA7DC0}">
      <dsp:nvSpPr>
        <dsp:cNvPr id="0" name=""/>
        <dsp:cNvSpPr/>
      </dsp:nvSpPr>
      <dsp:spPr>
        <a:xfrm>
          <a:off x="0" y="109211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45B0D-3D41-4B36-8D90-FD9B89271128}">
      <dsp:nvSpPr>
        <dsp:cNvPr id="0" name=""/>
        <dsp:cNvSpPr/>
      </dsp:nvSpPr>
      <dsp:spPr>
        <a:xfrm>
          <a:off x="263303" y="1287962"/>
          <a:ext cx="478733" cy="478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C2483C-4C01-43D2-8D22-F1596D1709DB}">
      <dsp:nvSpPr>
        <dsp:cNvPr id="0" name=""/>
        <dsp:cNvSpPr/>
      </dsp:nvSpPr>
      <dsp:spPr>
        <a:xfrm>
          <a:off x="1005339" y="109211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Policy Makers</a:t>
          </a:r>
        </a:p>
      </dsp:txBody>
      <dsp:txXfrm>
        <a:off x="1005339" y="1092116"/>
        <a:ext cx="4900841" cy="870424"/>
      </dsp:txXfrm>
    </dsp:sp>
    <dsp:sp modelId="{A6F3DBA9-9AB8-4C82-BB63-CB230D6EC52F}">
      <dsp:nvSpPr>
        <dsp:cNvPr id="0" name=""/>
        <dsp:cNvSpPr/>
      </dsp:nvSpPr>
      <dsp:spPr>
        <a:xfrm>
          <a:off x="0" y="218014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0734AB-1467-4380-ABF1-3EC6C8B12243}">
      <dsp:nvSpPr>
        <dsp:cNvPr id="0" name=""/>
        <dsp:cNvSpPr/>
      </dsp:nvSpPr>
      <dsp:spPr>
        <a:xfrm>
          <a:off x="263303" y="2375992"/>
          <a:ext cx="478733" cy="478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F39328-7D17-4303-8714-1B9A003DC943}">
      <dsp:nvSpPr>
        <dsp:cNvPr id="0" name=""/>
        <dsp:cNvSpPr/>
      </dsp:nvSpPr>
      <dsp:spPr>
        <a:xfrm>
          <a:off x="1005339" y="218014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Fiduciaries</a:t>
          </a:r>
        </a:p>
      </dsp:txBody>
      <dsp:txXfrm>
        <a:off x="1005339" y="2180146"/>
        <a:ext cx="4900841" cy="870424"/>
      </dsp:txXfrm>
    </dsp:sp>
    <dsp:sp modelId="{1267E702-59F3-4EF2-8832-A30E24FF2D87}">
      <dsp:nvSpPr>
        <dsp:cNvPr id="0" name=""/>
        <dsp:cNvSpPr/>
      </dsp:nvSpPr>
      <dsp:spPr>
        <a:xfrm>
          <a:off x="0" y="3268177"/>
          <a:ext cx="5906181" cy="870424"/>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4191EA29-5BCE-42DE-9433-9C357ED62696}">
      <dsp:nvSpPr>
        <dsp:cNvPr id="0" name=""/>
        <dsp:cNvSpPr/>
      </dsp:nvSpPr>
      <dsp:spPr>
        <a:xfrm>
          <a:off x="263303" y="3464022"/>
          <a:ext cx="478733" cy="478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70A1A4-8E6D-4B7E-A715-69B1B97F9515}">
      <dsp:nvSpPr>
        <dsp:cNvPr id="0" name=""/>
        <dsp:cNvSpPr/>
      </dsp:nvSpPr>
      <dsp:spPr>
        <a:xfrm>
          <a:off x="1005339" y="326817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Overseers</a:t>
          </a:r>
        </a:p>
      </dsp:txBody>
      <dsp:txXfrm>
        <a:off x="1005339" y="3268177"/>
        <a:ext cx="4900841" cy="870424"/>
      </dsp:txXfrm>
    </dsp:sp>
    <dsp:sp modelId="{DC82892B-D0FF-4BC3-A67B-ADC2D21F678F}">
      <dsp:nvSpPr>
        <dsp:cNvPr id="0" name=""/>
        <dsp:cNvSpPr/>
      </dsp:nvSpPr>
      <dsp:spPr>
        <a:xfrm>
          <a:off x="0" y="4356207"/>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4463B-6F45-489F-87A1-D35DBB91843A}">
      <dsp:nvSpPr>
        <dsp:cNvPr id="0" name=""/>
        <dsp:cNvSpPr/>
      </dsp:nvSpPr>
      <dsp:spPr>
        <a:xfrm>
          <a:off x="263303" y="4552052"/>
          <a:ext cx="478733" cy="4787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B32FA7-5EC4-4527-B563-A7C4A1B76EAA}">
      <dsp:nvSpPr>
        <dsp:cNvPr id="0" name=""/>
        <dsp:cNvSpPr/>
      </dsp:nvSpPr>
      <dsp:spPr>
        <a:xfrm>
          <a:off x="1005339" y="435620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Advisors</a:t>
          </a:r>
        </a:p>
      </dsp:txBody>
      <dsp:txXfrm>
        <a:off x="1005339" y="4356207"/>
        <a:ext cx="4900841" cy="8704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850A7-6671-4629-8C1C-5623E3EF1A7D}">
      <dsp:nvSpPr>
        <dsp:cNvPr id="0" name=""/>
        <dsp:cNvSpPr/>
      </dsp:nvSpPr>
      <dsp:spPr>
        <a:xfrm>
          <a:off x="0" y="408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C907D-3DB3-418D-9AB9-35A704803E0B}">
      <dsp:nvSpPr>
        <dsp:cNvPr id="0" name=""/>
        <dsp:cNvSpPr/>
      </dsp:nvSpPr>
      <dsp:spPr>
        <a:xfrm>
          <a:off x="263303" y="199931"/>
          <a:ext cx="478733" cy="478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A5E741-D888-48AC-9161-213719B7BADD}">
      <dsp:nvSpPr>
        <dsp:cNvPr id="0" name=""/>
        <dsp:cNvSpPr/>
      </dsp:nvSpPr>
      <dsp:spPr>
        <a:xfrm>
          <a:off x="1005339" y="408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Thought Leaders</a:t>
          </a:r>
          <a:br>
            <a:rPr lang="en-US" sz="1900" kern="1200" dirty="0"/>
          </a:br>
          <a:endParaRPr lang="en-US" sz="1900" kern="1200" dirty="0"/>
        </a:p>
      </dsp:txBody>
      <dsp:txXfrm>
        <a:off x="1005339" y="4086"/>
        <a:ext cx="4900841" cy="870424"/>
      </dsp:txXfrm>
    </dsp:sp>
    <dsp:sp modelId="{E2866BBC-AEFB-4396-AC76-A61A33CA7DC0}">
      <dsp:nvSpPr>
        <dsp:cNvPr id="0" name=""/>
        <dsp:cNvSpPr/>
      </dsp:nvSpPr>
      <dsp:spPr>
        <a:xfrm>
          <a:off x="0" y="109211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45B0D-3D41-4B36-8D90-FD9B89271128}">
      <dsp:nvSpPr>
        <dsp:cNvPr id="0" name=""/>
        <dsp:cNvSpPr/>
      </dsp:nvSpPr>
      <dsp:spPr>
        <a:xfrm>
          <a:off x="263303" y="1287962"/>
          <a:ext cx="478733" cy="478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C2483C-4C01-43D2-8D22-F1596D1709DB}">
      <dsp:nvSpPr>
        <dsp:cNvPr id="0" name=""/>
        <dsp:cNvSpPr/>
      </dsp:nvSpPr>
      <dsp:spPr>
        <a:xfrm>
          <a:off x="1005339" y="109211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Policy Makers</a:t>
          </a:r>
        </a:p>
      </dsp:txBody>
      <dsp:txXfrm>
        <a:off x="1005339" y="1092116"/>
        <a:ext cx="4900841" cy="870424"/>
      </dsp:txXfrm>
    </dsp:sp>
    <dsp:sp modelId="{A6F3DBA9-9AB8-4C82-BB63-CB230D6EC52F}">
      <dsp:nvSpPr>
        <dsp:cNvPr id="0" name=""/>
        <dsp:cNvSpPr/>
      </dsp:nvSpPr>
      <dsp:spPr>
        <a:xfrm>
          <a:off x="0" y="2180146"/>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0734AB-1467-4380-ABF1-3EC6C8B12243}">
      <dsp:nvSpPr>
        <dsp:cNvPr id="0" name=""/>
        <dsp:cNvSpPr/>
      </dsp:nvSpPr>
      <dsp:spPr>
        <a:xfrm>
          <a:off x="263303" y="2375992"/>
          <a:ext cx="478733" cy="478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F39328-7D17-4303-8714-1B9A003DC943}">
      <dsp:nvSpPr>
        <dsp:cNvPr id="0" name=""/>
        <dsp:cNvSpPr/>
      </dsp:nvSpPr>
      <dsp:spPr>
        <a:xfrm>
          <a:off x="1005339" y="2180146"/>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Fiduciaries</a:t>
          </a:r>
        </a:p>
      </dsp:txBody>
      <dsp:txXfrm>
        <a:off x="1005339" y="2180146"/>
        <a:ext cx="4900841" cy="870424"/>
      </dsp:txXfrm>
    </dsp:sp>
    <dsp:sp modelId="{1267E702-59F3-4EF2-8832-A30E24FF2D87}">
      <dsp:nvSpPr>
        <dsp:cNvPr id="0" name=""/>
        <dsp:cNvSpPr/>
      </dsp:nvSpPr>
      <dsp:spPr>
        <a:xfrm>
          <a:off x="0" y="3268177"/>
          <a:ext cx="5906181" cy="8704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91EA29-5BCE-42DE-9433-9C357ED62696}">
      <dsp:nvSpPr>
        <dsp:cNvPr id="0" name=""/>
        <dsp:cNvSpPr/>
      </dsp:nvSpPr>
      <dsp:spPr>
        <a:xfrm>
          <a:off x="263303" y="3464022"/>
          <a:ext cx="478733" cy="478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70A1A4-8E6D-4B7E-A715-69B1B97F9515}">
      <dsp:nvSpPr>
        <dsp:cNvPr id="0" name=""/>
        <dsp:cNvSpPr/>
      </dsp:nvSpPr>
      <dsp:spPr>
        <a:xfrm>
          <a:off x="1005339" y="326817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Overseers</a:t>
          </a:r>
        </a:p>
      </dsp:txBody>
      <dsp:txXfrm>
        <a:off x="1005339" y="3268177"/>
        <a:ext cx="4900841" cy="870424"/>
      </dsp:txXfrm>
    </dsp:sp>
    <dsp:sp modelId="{DC82892B-D0FF-4BC3-A67B-ADC2D21F678F}">
      <dsp:nvSpPr>
        <dsp:cNvPr id="0" name=""/>
        <dsp:cNvSpPr/>
      </dsp:nvSpPr>
      <dsp:spPr>
        <a:xfrm>
          <a:off x="0" y="4356207"/>
          <a:ext cx="5906181" cy="870424"/>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BE14463B-6F45-489F-87A1-D35DBB91843A}">
      <dsp:nvSpPr>
        <dsp:cNvPr id="0" name=""/>
        <dsp:cNvSpPr/>
      </dsp:nvSpPr>
      <dsp:spPr>
        <a:xfrm>
          <a:off x="263303" y="4552052"/>
          <a:ext cx="478733" cy="4787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B32FA7-5EC4-4527-B563-A7C4A1B76EAA}">
      <dsp:nvSpPr>
        <dsp:cNvPr id="0" name=""/>
        <dsp:cNvSpPr/>
      </dsp:nvSpPr>
      <dsp:spPr>
        <a:xfrm>
          <a:off x="1005339" y="4356207"/>
          <a:ext cx="4900841" cy="87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20" tIns="92120" rIns="92120" bIns="92120" numCol="1" spcCol="1270" anchor="ctr" anchorCtr="0">
          <a:noAutofit/>
        </a:bodyPr>
        <a:lstStyle/>
        <a:p>
          <a:pPr marL="0" lvl="0" indent="0" algn="l" defTabSz="844550">
            <a:lnSpc>
              <a:spcPct val="100000"/>
            </a:lnSpc>
            <a:spcBef>
              <a:spcPct val="0"/>
            </a:spcBef>
            <a:spcAft>
              <a:spcPct val="35000"/>
            </a:spcAft>
            <a:buNone/>
          </a:pPr>
          <a:r>
            <a:rPr lang="en-US" sz="1900" kern="1200" dirty="0"/>
            <a:t>Advisors</a:t>
          </a:r>
        </a:p>
      </dsp:txBody>
      <dsp:txXfrm>
        <a:off x="1005339" y="4356207"/>
        <a:ext cx="4900841" cy="8704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7CC14-95F5-4D25-B38B-745762739C6C}">
      <dsp:nvSpPr>
        <dsp:cNvPr id="0" name=""/>
        <dsp:cNvSpPr/>
      </dsp:nvSpPr>
      <dsp:spPr>
        <a:xfrm>
          <a:off x="1822102" y="553"/>
          <a:ext cx="6414194" cy="384851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Policy Implementation</a:t>
          </a:r>
        </a:p>
      </dsp:txBody>
      <dsp:txXfrm>
        <a:off x="1822102" y="553"/>
        <a:ext cx="6414194" cy="38485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7CC14-95F5-4D25-B38B-745762739C6C}">
      <dsp:nvSpPr>
        <dsp:cNvPr id="0" name=""/>
        <dsp:cNvSpPr/>
      </dsp:nvSpPr>
      <dsp:spPr>
        <a:xfrm>
          <a:off x="1227" y="488248"/>
          <a:ext cx="4788544" cy="287312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Policy Implementation</a:t>
          </a:r>
        </a:p>
      </dsp:txBody>
      <dsp:txXfrm>
        <a:off x="1227" y="488248"/>
        <a:ext cx="4788544" cy="2873126"/>
      </dsp:txXfrm>
    </dsp:sp>
    <dsp:sp modelId="{93B8B9E3-438B-4018-9829-2D180463EE17}">
      <dsp:nvSpPr>
        <dsp:cNvPr id="0" name=""/>
        <dsp:cNvSpPr/>
      </dsp:nvSpPr>
      <dsp:spPr>
        <a:xfrm>
          <a:off x="5268627" y="488248"/>
          <a:ext cx="4788544" cy="287312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Ordinance Enforcement</a:t>
          </a:r>
        </a:p>
      </dsp:txBody>
      <dsp:txXfrm>
        <a:off x="5268627" y="488248"/>
        <a:ext cx="4788544" cy="2873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450" y="207530"/>
          <a:ext cx="1826344" cy="219161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0402" tIns="0" rIns="180402" bIns="330200" numCol="1" spcCol="1270" anchor="t" anchorCtr="0">
          <a:noAutofit/>
        </a:bodyPr>
        <a:lstStyle/>
        <a:p>
          <a:pPr marL="0" lvl="0" indent="0" algn="l" defTabSz="622300">
            <a:lnSpc>
              <a:spcPct val="90000"/>
            </a:lnSpc>
            <a:spcBef>
              <a:spcPct val="0"/>
            </a:spcBef>
            <a:spcAft>
              <a:spcPct val="35000"/>
            </a:spcAft>
            <a:buNone/>
          </a:pPr>
          <a:r>
            <a:rPr lang="en-US" sz="1400" kern="1200" dirty="0"/>
            <a:t>Lorem ipsum dolor sit amet, consectetuer adipiscing elit. </a:t>
          </a:r>
        </a:p>
      </dsp:txBody>
      <dsp:txXfrm>
        <a:off x="450" y="1084175"/>
        <a:ext cx="1826344" cy="1314967"/>
      </dsp:txXfrm>
    </dsp:sp>
    <dsp:sp modelId="{15536E38-36FE-4A51-B620-2715BFAD5475}">
      <dsp:nvSpPr>
        <dsp:cNvPr id="0" name=""/>
        <dsp:cNvSpPr/>
      </dsp:nvSpPr>
      <dsp:spPr>
        <a:xfrm>
          <a:off x="450" y="207530"/>
          <a:ext cx="1826344" cy="876645"/>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0402" tIns="165100" rIns="180402" bIns="165100" numCol="1" spcCol="1270" anchor="ctr" anchorCtr="0">
          <a:noAutofit/>
        </a:bodyPr>
        <a:lstStyle/>
        <a:p>
          <a:pPr marL="0" lvl="0" indent="0" algn="l" defTabSz="1733550">
            <a:lnSpc>
              <a:spcPct val="90000"/>
            </a:lnSpc>
            <a:spcBef>
              <a:spcPct val="0"/>
            </a:spcBef>
            <a:spcAft>
              <a:spcPct val="35000"/>
            </a:spcAft>
            <a:buNone/>
          </a:pPr>
          <a:r>
            <a:rPr lang="en-US" sz="3900" kern="1200" dirty="0"/>
            <a:t>01</a:t>
          </a:r>
        </a:p>
      </dsp:txBody>
      <dsp:txXfrm>
        <a:off x="450" y="207530"/>
        <a:ext cx="1826344" cy="876645"/>
      </dsp:txXfrm>
    </dsp:sp>
    <dsp:sp modelId="{89A9B4CF-6439-46B1-B6A9-1D6CD5034774}">
      <dsp:nvSpPr>
        <dsp:cNvPr id="0" name=""/>
        <dsp:cNvSpPr/>
      </dsp:nvSpPr>
      <dsp:spPr>
        <a:xfrm>
          <a:off x="1972902" y="207530"/>
          <a:ext cx="1826344" cy="219161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0402" tIns="0" rIns="180402" bIns="330200" numCol="1" spcCol="1270" anchor="t" anchorCtr="0">
          <a:noAutofit/>
        </a:bodyPr>
        <a:lstStyle/>
        <a:p>
          <a:pPr marL="0" lvl="0" indent="0" algn="l" defTabSz="622300">
            <a:lnSpc>
              <a:spcPct val="90000"/>
            </a:lnSpc>
            <a:spcBef>
              <a:spcPct val="0"/>
            </a:spcBef>
            <a:spcAft>
              <a:spcPct val="35000"/>
            </a:spcAft>
            <a:buNone/>
          </a:pPr>
          <a:r>
            <a:rPr lang="en-US" sz="1400" kern="1200" dirty="0"/>
            <a:t>Nunc viverra imperdiet enim. Fusce est. Vivamus a tellus.</a:t>
          </a:r>
        </a:p>
      </dsp:txBody>
      <dsp:txXfrm>
        <a:off x="1972902" y="1084175"/>
        <a:ext cx="1826344" cy="1314967"/>
      </dsp:txXfrm>
    </dsp:sp>
    <dsp:sp modelId="{379B8CE4-8135-4F2C-A5A0-E55EBE328E9A}">
      <dsp:nvSpPr>
        <dsp:cNvPr id="0" name=""/>
        <dsp:cNvSpPr/>
      </dsp:nvSpPr>
      <dsp:spPr>
        <a:xfrm>
          <a:off x="1972902" y="207530"/>
          <a:ext cx="1826344" cy="876645"/>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0402" tIns="165100" rIns="180402" bIns="165100" numCol="1" spcCol="1270" anchor="ctr" anchorCtr="0">
          <a:noAutofit/>
        </a:bodyPr>
        <a:lstStyle/>
        <a:p>
          <a:pPr marL="0" lvl="0" indent="0" algn="l" defTabSz="1733550">
            <a:lnSpc>
              <a:spcPct val="90000"/>
            </a:lnSpc>
            <a:spcBef>
              <a:spcPct val="0"/>
            </a:spcBef>
            <a:spcAft>
              <a:spcPct val="35000"/>
            </a:spcAft>
            <a:buNone/>
          </a:pPr>
          <a:r>
            <a:rPr lang="en-US" sz="3900" kern="1200" dirty="0"/>
            <a:t>02</a:t>
          </a:r>
        </a:p>
      </dsp:txBody>
      <dsp:txXfrm>
        <a:off x="1972902" y="207530"/>
        <a:ext cx="1826344" cy="876645"/>
      </dsp:txXfrm>
    </dsp:sp>
    <dsp:sp modelId="{0802B4A8-7224-4B0A-95B7-D17AEB2B2AFF}">
      <dsp:nvSpPr>
        <dsp:cNvPr id="0" name=""/>
        <dsp:cNvSpPr/>
      </dsp:nvSpPr>
      <dsp:spPr>
        <a:xfrm>
          <a:off x="3945354" y="207530"/>
          <a:ext cx="1826344" cy="219161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0402" tIns="0" rIns="180402" bIns="330200" numCol="1" spcCol="1270" anchor="t" anchorCtr="0">
          <a:noAutofit/>
        </a:bodyPr>
        <a:lstStyle/>
        <a:p>
          <a:pPr marL="0" lvl="0" indent="0" algn="l" defTabSz="622300">
            <a:lnSpc>
              <a:spcPct val="90000"/>
            </a:lnSpc>
            <a:spcBef>
              <a:spcPct val="0"/>
            </a:spcBef>
            <a:spcAft>
              <a:spcPct val="35000"/>
            </a:spcAft>
            <a:buNone/>
          </a:pPr>
          <a:r>
            <a:rPr lang="en-US" sz="1400" kern="1200" dirty="0"/>
            <a:t>Pellentesque habitant morbi tristique senectus et netus.</a:t>
          </a:r>
        </a:p>
      </dsp:txBody>
      <dsp:txXfrm>
        <a:off x="3945354" y="1084175"/>
        <a:ext cx="1826344" cy="1314967"/>
      </dsp:txXfrm>
    </dsp:sp>
    <dsp:sp modelId="{68AC9669-DC11-473A-AA2E-579A44E78C37}">
      <dsp:nvSpPr>
        <dsp:cNvPr id="0" name=""/>
        <dsp:cNvSpPr/>
      </dsp:nvSpPr>
      <dsp:spPr>
        <a:xfrm>
          <a:off x="3945354" y="207530"/>
          <a:ext cx="1826344" cy="876645"/>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0402" tIns="165100" rIns="180402" bIns="165100" numCol="1" spcCol="1270" anchor="ctr" anchorCtr="0">
          <a:noAutofit/>
        </a:bodyPr>
        <a:lstStyle/>
        <a:p>
          <a:pPr marL="0" lvl="0" indent="0" algn="l" defTabSz="1733550">
            <a:lnSpc>
              <a:spcPct val="90000"/>
            </a:lnSpc>
            <a:spcBef>
              <a:spcPct val="0"/>
            </a:spcBef>
            <a:spcAft>
              <a:spcPct val="35000"/>
            </a:spcAft>
            <a:buNone/>
          </a:pPr>
          <a:r>
            <a:rPr lang="en-US" sz="3900" kern="1200" dirty="0"/>
            <a:t>03</a:t>
          </a:r>
        </a:p>
      </dsp:txBody>
      <dsp:txXfrm>
        <a:off x="3945354" y="207530"/>
        <a:ext cx="1826344" cy="87664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7CC14-95F5-4D25-B38B-745762739C6C}">
      <dsp:nvSpPr>
        <dsp:cNvPr id="0" name=""/>
        <dsp:cNvSpPr/>
      </dsp:nvSpPr>
      <dsp:spPr>
        <a:xfrm>
          <a:off x="0" y="981837"/>
          <a:ext cx="3143249" cy="188595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Policy Implementation</a:t>
          </a:r>
        </a:p>
      </dsp:txBody>
      <dsp:txXfrm>
        <a:off x="0" y="981837"/>
        <a:ext cx="3143249" cy="1885950"/>
      </dsp:txXfrm>
    </dsp:sp>
    <dsp:sp modelId="{93B8B9E3-438B-4018-9829-2D180463EE17}">
      <dsp:nvSpPr>
        <dsp:cNvPr id="0" name=""/>
        <dsp:cNvSpPr/>
      </dsp:nvSpPr>
      <dsp:spPr>
        <a:xfrm>
          <a:off x="3457575" y="981837"/>
          <a:ext cx="3143249" cy="188595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Ordinance Enforcement</a:t>
          </a:r>
        </a:p>
      </dsp:txBody>
      <dsp:txXfrm>
        <a:off x="3457575" y="981837"/>
        <a:ext cx="3143249" cy="1885950"/>
      </dsp:txXfrm>
    </dsp:sp>
    <dsp:sp modelId="{828567A2-D0D4-4B7B-84E7-0FF773E1CDB1}">
      <dsp:nvSpPr>
        <dsp:cNvPr id="0" name=""/>
        <dsp:cNvSpPr/>
      </dsp:nvSpPr>
      <dsp:spPr>
        <a:xfrm>
          <a:off x="6915149" y="981837"/>
          <a:ext cx="3143249" cy="188595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Budgeting</a:t>
          </a:r>
        </a:p>
      </dsp:txBody>
      <dsp:txXfrm>
        <a:off x="6915149" y="981837"/>
        <a:ext cx="3143249" cy="18859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7CC14-95F5-4D25-B38B-745762739C6C}">
      <dsp:nvSpPr>
        <dsp:cNvPr id="0" name=""/>
        <dsp:cNvSpPr/>
      </dsp:nvSpPr>
      <dsp:spPr>
        <a:xfrm>
          <a:off x="298608" y="3009"/>
          <a:ext cx="2956619" cy="17739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Policy Implementation</a:t>
          </a:r>
        </a:p>
      </dsp:txBody>
      <dsp:txXfrm>
        <a:off x="298608" y="3009"/>
        <a:ext cx="2956619" cy="1773971"/>
      </dsp:txXfrm>
    </dsp:sp>
    <dsp:sp modelId="{93B8B9E3-438B-4018-9829-2D180463EE17}">
      <dsp:nvSpPr>
        <dsp:cNvPr id="0" name=""/>
        <dsp:cNvSpPr/>
      </dsp:nvSpPr>
      <dsp:spPr>
        <a:xfrm>
          <a:off x="3550890" y="3009"/>
          <a:ext cx="2956619" cy="177397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Ordinance Enforcement</a:t>
          </a:r>
        </a:p>
      </dsp:txBody>
      <dsp:txXfrm>
        <a:off x="3550890" y="3009"/>
        <a:ext cx="2956619" cy="1773971"/>
      </dsp:txXfrm>
    </dsp:sp>
    <dsp:sp modelId="{828567A2-D0D4-4B7B-84E7-0FF773E1CDB1}">
      <dsp:nvSpPr>
        <dsp:cNvPr id="0" name=""/>
        <dsp:cNvSpPr/>
      </dsp:nvSpPr>
      <dsp:spPr>
        <a:xfrm>
          <a:off x="6803171" y="3009"/>
          <a:ext cx="2956619" cy="177397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Budgeting</a:t>
          </a:r>
        </a:p>
      </dsp:txBody>
      <dsp:txXfrm>
        <a:off x="6803171" y="3009"/>
        <a:ext cx="2956619" cy="1773971"/>
      </dsp:txXfrm>
    </dsp:sp>
    <dsp:sp modelId="{4D4AA980-E39C-4849-BFE6-F48238D2CE2E}">
      <dsp:nvSpPr>
        <dsp:cNvPr id="0" name=""/>
        <dsp:cNvSpPr/>
      </dsp:nvSpPr>
      <dsp:spPr>
        <a:xfrm>
          <a:off x="3550890" y="2072642"/>
          <a:ext cx="2956619" cy="177397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Purchasing</a:t>
          </a:r>
        </a:p>
      </dsp:txBody>
      <dsp:txXfrm>
        <a:off x="3550890" y="2072642"/>
        <a:ext cx="2956619" cy="177397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7CC14-95F5-4D25-B38B-745762739C6C}">
      <dsp:nvSpPr>
        <dsp:cNvPr id="0" name=""/>
        <dsp:cNvSpPr/>
      </dsp:nvSpPr>
      <dsp:spPr>
        <a:xfrm>
          <a:off x="298608" y="3009"/>
          <a:ext cx="2956619" cy="17739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Policy Implementation</a:t>
          </a:r>
        </a:p>
      </dsp:txBody>
      <dsp:txXfrm>
        <a:off x="298608" y="3009"/>
        <a:ext cx="2956619" cy="1773971"/>
      </dsp:txXfrm>
    </dsp:sp>
    <dsp:sp modelId="{93B8B9E3-438B-4018-9829-2D180463EE17}">
      <dsp:nvSpPr>
        <dsp:cNvPr id="0" name=""/>
        <dsp:cNvSpPr/>
      </dsp:nvSpPr>
      <dsp:spPr>
        <a:xfrm>
          <a:off x="3550890" y="3009"/>
          <a:ext cx="2956619" cy="177397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Ordinance Enforcement</a:t>
          </a:r>
        </a:p>
      </dsp:txBody>
      <dsp:txXfrm>
        <a:off x="3550890" y="3009"/>
        <a:ext cx="2956619" cy="1773971"/>
      </dsp:txXfrm>
    </dsp:sp>
    <dsp:sp modelId="{828567A2-D0D4-4B7B-84E7-0FF773E1CDB1}">
      <dsp:nvSpPr>
        <dsp:cNvPr id="0" name=""/>
        <dsp:cNvSpPr/>
      </dsp:nvSpPr>
      <dsp:spPr>
        <a:xfrm>
          <a:off x="6803171" y="3009"/>
          <a:ext cx="2956619" cy="177397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Budgeting</a:t>
          </a:r>
        </a:p>
      </dsp:txBody>
      <dsp:txXfrm>
        <a:off x="6803171" y="3009"/>
        <a:ext cx="2956619" cy="1773971"/>
      </dsp:txXfrm>
    </dsp:sp>
    <dsp:sp modelId="{4D4AA980-E39C-4849-BFE6-F48238D2CE2E}">
      <dsp:nvSpPr>
        <dsp:cNvPr id="0" name=""/>
        <dsp:cNvSpPr/>
      </dsp:nvSpPr>
      <dsp:spPr>
        <a:xfrm>
          <a:off x="1924749" y="2072642"/>
          <a:ext cx="2956619" cy="177397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Purchasing</a:t>
          </a:r>
        </a:p>
      </dsp:txBody>
      <dsp:txXfrm>
        <a:off x="1924749" y="2072642"/>
        <a:ext cx="2956619" cy="1773971"/>
      </dsp:txXfrm>
    </dsp:sp>
    <dsp:sp modelId="{4B88CB1A-7F7E-4D3B-939E-E15EA0725597}">
      <dsp:nvSpPr>
        <dsp:cNvPr id="0" name=""/>
        <dsp:cNvSpPr/>
      </dsp:nvSpPr>
      <dsp:spPr>
        <a:xfrm>
          <a:off x="5177030" y="2072642"/>
          <a:ext cx="2956619" cy="177397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Appointing and Supervising Staff</a:t>
          </a:r>
        </a:p>
      </dsp:txBody>
      <dsp:txXfrm>
        <a:off x="5177030" y="2072642"/>
        <a:ext cx="2956619" cy="177397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7CC14-95F5-4D25-B38B-745762739C6C}">
      <dsp:nvSpPr>
        <dsp:cNvPr id="0" name=""/>
        <dsp:cNvSpPr/>
      </dsp:nvSpPr>
      <dsp:spPr>
        <a:xfrm>
          <a:off x="298608" y="3009"/>
          <a:ext cx="2956619" cy="17739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Policy Implementation</a:t>
          </a:r>
        </a:p>
      </dsp:txBody>
      <dsp:txXfrm>
        <a:off x="298608" y="3009"/>
        <a:ext cx="2956619" cy="1773971"/>
      </dsp:txXfrm>
    </dsp:sp>
    <dsp:sp modelId="{93B8B9E3-438B-4018-9829-2D180463EE17}">
      <dsp:nvSpPr>
        <dsp:cNvPr id="0" name=""/>
        <dsp:cNvSpPr/>
      </dsp:nvSpPr>
      <dsp:spPr>
        <a:xfrm>
          <a:off x="3550890" y="3009"/>
          <a:ext cx="2956619" cy="177397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Ordinance Enforcement</a:t>
          </a:r>
        </a:p>
      </dsp:txBody>
      <dsp:txXfrm>
        <a:off x="3550890" y="3009"/>
        <a:ext cx="2956619" cy="1773971"/>
      </dsp:txXfrm>
    </dsp:sp>
    <dsp:sp modelId="{828567A2-D0D4-4B7B-84E7-0FF773E1CDB1}">
      <dsp:nvSpPr>
        <dsp:cNvPr id="0" name=""/>
        <dsp:cNvSpPr/>
      </dsp:nvSpPr>
      <dsp:spPr>
        <a:xfrm>
          <a:off x="6803171" y="3009"/>
          <a:ext cx="2956619" cy="177397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Budgeting</a:t>
          </a:r>
        </a:p>
      </dsp:txBody>
      <dsp:txXfrm>
        <a:off x="6803171" y="3009"/>
        <a:ext cx="2956619" cy="1773971"/>
      </dsp:txXfrm>
    </dsp:sp>
    <dsp:sp modelId="{4D4AA980-E39C-4849-BFE6-F48238D2CE2E}">
      <dsp:nvSpPr>
        <dsp:cNvPr id="0" name=""/>
        <dsp:cNvSpPr/>
      </dsp:nvSpPr>
      <dsp:spPr>
        <a:xfrm>
          <a:off x="298608" y="2072642"/>
          <a:ext cx="2956619" cy="177397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Purchasing</a:t>
          </a:r>
        </a:p>
      </dsp:txBody>
      <dsp:txXfrm>
        <a:off x="298608" y="2072642"/>
        <a:ext cx="2956619" cy="1773971"/>
      </dsp:txXfrm>
    </dsp:sp>
    <dsp:sp modelId="{4B88CB1A-7F7E-4D3B-939E-E15EA0725597}">
      <dsp:nvSpPr>
        <dsp:cNvPr id="0" name=""/>
        <dsp:cNvSpPr/>
      </dsp:nvSpPr>
      <dsp:spPr>
        <a:xfrm>
          <a:off x="3550890" y="2072642"/>
          <a:ext cx="2956619" cy="177397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Appointing and Supervising Staff</a:t>
          </a:r>
        </a:p>
      </dsp:txBody>
      <dsp:txXfrm>
        <a:off x="3550890" y="2072642"/>
        <a:ext cx="2956619" cy="1773971"/>
      </dsp:txXfrm>
    </dsp:sp>
    <dsp:sp modelId="{49BF865B-2D86-4AEA-8629-C2E2CB539A5C}">
      <dsp:nvSpPr>
        <dsp:cNvPr id="0" name=""/>
        <dsp:cNvSpPr/>
      </dsp:nvSpPr>
      <dsp:spPr>
        <a:xfrm>
          <a:off x="6803171" y="2072642"/>
          <a:ext cx="2956619" cy="17739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Advising the Commission</a:t>
          </a:r>
        </a:p>
      </dsp:txBody>
      <dsp:txXfrm>
        <a:off x="6803171" y="2072642"/>
        <a:ext cx="2956619" cy="177397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839C-26F0-48E1-8982-83D00CEAA531}">
      <dsp:nvSpPr>
        <dsp:cNvPr id="0" name=""/>
        <dsp:cNvSpPr/>
      </dsp:nvSpPr>
      <dsp:spPr>
        <a:xfrm>
          <a:off x="0" y="20858"/>
          <a:ext cx="5668310" cy="4242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The Commission and Manager are on the same team.</a:t>
          </a:r>
        </a:p>
      </dsp:txBody>
      <dsp:txXfrm>
        <a:off x="207098" y="227956"/>
        <a:ext cx="5254114" cy="382822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839C-26F0-48E1-8982-83D00CEAA531}">
      <dsp:nvSpPr>
        <dsp:cNvPr id="0" name=""/>
        <dsp:cNvSpPr/>
      </dsp:nvSpPr>
      <dsp:spPr>
        <a:xfrm>
          <a:off x="0" y="54157"/>
          <a:ext cx="5668310" cy="20346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The Commission and Manager are on the same team.</a:t>
          </a:r>
        </a:p>
      </dsp:txBody>
      <dsp:txXfrm>
        <a:off x="99322" y="153479"/>
        <a:ext cx="5469666" cy="1835986"/>
      </dsp:txXfrm>
    </dsp:sp>
    <dsp:sp modelId="{3326EAF1-5524-4E0B-81AF-EFA1A6350DA3}">
      <dsp:nvSpPr>
        <dsp:cNvPr id="0" name=""/>
        <dsp:cNvSpPr/>
      </dsp:nvSpPr>
      <dsp:spPr>
        <a:xfrm>
          <a:off x="0" y="2195348"/>
          <a:ext cx="5668310" cy="2034630"/>
        </a:xfrm>
        <a:prstGeom prst="roundRect">
          <a:avLst/>
        </a:prstGeom>
        <a:solidFill>
          <a:schemeClr val="accent5">
            <a:hueOff val="-1882712"/>
            <a:satOff val="-2500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The Commission speaks with one voice.</a:t>
          </a:r>
        </a:p>
      </dsp:txBody>
      <dsp:txXfrm>
        <a:off x="99322" y="2294670"/>
        <a:ext cx="5469666" cy="183598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839C-26F0-48E1-8982-83D00CEAA531}">
      <dsp:nvSpPr>
        <dsp:cNvPr id="0" name=""/>
        <dsp:cNvSpPr/>
      </dsp:nvSpPr>
      <dsp:spPr>
        <a:xfrm>
          <a:off x="0" y="390668"/>
          <a:ext cx="5668310" cy="111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Commission and Manager are on the same team.</a:t>
          </a:r>
        </a:p>
      </dsp:txBody>
      <dsp:txXfrm>
        <a:off x="54373" y="445041"/>
        <a:ext cx="5559564" cy="1005094"/>
      </dsp:txXfrm>
    </dsp:sp>
    <dsp:sp modelId="{3326EAF1-5524-4E0B-81AF-EFA1A6350DA3}">
      <dsp:nvSpPr>
        <dsp:cNvPr id="0" name=""/>
        <dsp:cNvSpPr/>
      </dsp:nvSpPr>
      <dsp:spPr>
        <a:xfrm>
          <a:off x="0" y="1585148"/>
          <a:ext cx="5668310" cy="1113840"/>
        </a:xfrm>
        <a:prstGeom prst="roundRect">
          <a:avLst/>
        </a:prstGeom>
        <a:solidFill>
          <a:schemeClr val="accent5">
            <a:hueOff val="-941356"/>
            <a:satOff val="-12503"/>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Commission speaks with one voice.</a:t>
          </a:r>
        </a:p>
      </dsp:txBody>
      <dsp:txXfrm>
        <a:off x="54373" y="1639521"/>
        <a:ext cx="5559564" cy="1005094"/>
      </dsp:txXfrm>
    </dsp:sp>
    <dsp:sp modelId="{A573515E-2660-4D33-9BB8-089AC5F9A146}">
      <dsp:nvSpPr>
        <dsp:cNvPr id="0" name=""/>
        <dsp:cNvSpPr/>
      </dsp:nvSpPr>
      <dsp:spPr>
        <a:xfrm>
          <a:off x="0" y="2779628"/>
          <a:ext cx="5668310" cy="1113840"/>
        </a:xfrm>
        <a:prstGeom prst="roundRect">
          <a:avLst/>
        </a:prstGeom>
        <a:solidFill>
          <a:schemeClr val="accent5">
            <a:hueOff val="-1882712"/>
            <a:satOff val="-2500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The Commission directs the staff through the Manager.</a:t>
          </a:r>
        </a:p>
      </dsp:txBody>
      <dsp:txXfrm>
        <a:off x="54373" y="2834001"/>
        <a:ext cx="5559564" cy="10050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839C-26F0-48E1-8982-83D00CEAA531}">
      <dsp:nvSpPr>
        <dsp:cNvPr id="0" name=""/>
        <dsp:cNvSpPr/>
      </dsp:nvSpPr>
      <dsp:spPr>
        <a:xfrm>
          <a:off x="0" y="45068"/>
          <a:ext cx="5668310"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Commission and Manager are on the same team.</a:t>
          </a:r>
        </a:p>
      </dsp:txBody>
      <dsp:txXfrm>
        <a:off x="48547" y="93615"/>
        <a:ext cx="5571216" cy="897406"/>
      </dsp:txXfrm>
    </dsp:sp>
    <dsp:sp modelId="{3326EAF1-5524-4E0B-81AF-EFA1A6350DA3}">
      <dsp:nvSpPr>
        <dsp:cNvPr id="0" name=""/>
        <dsp:cNvSpPr/>
      </dsp:nvSpPr>
      <dsp:spPr>
        <a:xfrm>
          <a:off x="0" y="1111568"/>
          <a:ext cx="5668310" cy="994500"/>
        </a:xfrm>
        <a:prstGeom prst="roundRect">
          <a:avLst/>
        </a:prstGeom>
        <a:solidFill>
          <a:schemeClr val="accent5">
            <a:hueOff val="-627571"/>
            <a:satOff val="-8336"/>
            <a:lumOff val="1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Commission speaks with one voice.</a:t>
          </a:r>
        </a:p>
      </dsp:txBody>
      <dsp:txXfrm>
        <a:off x="48547" y="1160115"/>
        <a:ext cx="5571216" cy="897406"/>
      </dsp:txXfrm>
    </dsp:sp>
    <dsp:sp modelId="{A573515E-2660-4D33-9BB8-089AC5F9A146}">
      <dsp:nvSpPr>
        <dsp:cNvPr id="0" name=""/>
        <dsp:cNvSpPr/>
      </dsp:nvSpPr>
      <dsp:spPr>
        <a:xfrm>
          <a:off x="0" y="2178068"/>
          <a:ext cx="5668310" cy="994500"/>
        </a:xfrm>
        <a:prstGeom prst="roundRect">
          <a:avLst/>
        </a:prstGeom>
        <a:solidFill>
          <a:schemeClr val="accent5">
            <a:hueOff val="-1255141"/>
            <a:satOff val="-16671"/>
            <a:lumOff val="2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Commission directs the staff through the Manager.</a:t>
          </a:r>
        </a:p>
      </dsp:txBody>
      <dsp:txXfrm>
        <a:off x="48547" y="2226615"/>
        <a:ext cx="5571216" cy="897406"/>
      </dsp:txXfrm>
    </dsp:sp>
    <dsp:sp modelId="{58E75918-78C1-408C-8E91-77D5691DCCE4}">
      <dsp:nvSpPr>
        <dsp:cNvPr id="0" name=""/>
        <dsp:cNvSpPr/>
      </dsp:nvSpPr>
      <dsp:spPr>
        <a:xfrm>
          <a:off x="0" y="3244568"/>
          <a:ext cx="5668310" cy="994500"/>
        </a:xfrm>
        <a:prstGeom prst="roundRect">
          <a:avLst/>
        </a:prstGeom>
        <a:solidFill>
          <a:schemeClr val="accent5">
            <a:hueOff val="-1882712"/>
            <a:satOff val="-2500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Manager informs all Commissioners equally.</a:t>
          </a:r>
        </a:p>
      </dsp:txBody>
      <dsp:txXfrm>
        <a:off x="48547" y="3293115"/>
        <a:ext cx="5571216" cy="89740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839C-26F0-48E1-8982-83D00CEAA531}">
      <dsp:nvSpPr>
        <dsp:cNvPr id="0" name=""/>
        <dsp:cNvSpPr/>
      </dsp:nvSpPr>
      <dsp:spPr>
        <a:xfrm>
          <a:off x="0" y="37868"/>
          <a:ext cx="5668310"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Commission and Manager are on the same team.</a:t>
          </a:r>
        </a:p>
      </dsp:txBody>
      <dsp:txXfrm>
        <a:off x="38838" y="76706"/>
        <a:ext cx="5590634" cy="717924"/>
      </dsp:txXfrm>
    </dsp:sp>
    <dsp:sp modelId="{3326EAF1-5524-4E0B-81AF-EFA1A6350DA3}">
      <dsp:nvSpPr>
        <dsp:cNvPr id="0" name=""/>
        <dsp:cNvSpPr/>
      </dsp:nvSpPr>
      <dsp:spPr>
        <a:xfrm>
          <a:off x="0" y="891068"/>
          <a:ext cx="5668310" cy="795600"/>
        </a:xfrm>
        <a:prstGeom prst="roundRect">
          <a:avLst/>
        </a:prstGeom>
        <a:solidFill>
          <a:schemeClr val="accent5">
            <a:hueOff val="-470678"/>
            <a:satOff val="-6252"/>
            <a:lumOff val="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Commission speaks with one voice.</a:t>
          </a:r>
        </a:p>
      </dsp:txBody>
      <dsp:txXfrm>
        <a:off x="38838" y="929906"/>
        <a:ext cx="5590634" cy="717924"/>
      </dsp:txXfrm>
    </dsp:sp>
    <dsp:sp modelId="{A573515E-2660-4D33-9BB8-089AC5F9A146}">
      <dsp:nvSpPr>
        <dsp:cNvPr id="0" name=""/>
        <dsp:cNvSpPr/>
      </dsp:nvSpPr>
      <dsp:spPr>
        <a:xfrm>
          <a:off x="0" y="1744268"/>
          <a:ext cx="5668310" cy="795600"/>
        </a:xfrm>
        <a:prstGeom prst="roundRect">
          <a:avLst/>
        </a:prstGeom>
        <a:solidFill>
          <a:schemeClr val="accent5">
            <a:hueOff val="-941356"/>
            <a:satOff val="-12503"/>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Commission directs the staff through the Manager.</a:t>
          </a:r>
        </a:p>
      </dsp:txBody>
      <dsp:txXfrm>
        <a:off x="38838" y="1783106"/>
        <a:ext cx="5590634" cy="717924"/>
      </dsp:txXfrm>
    </dsp:sp>
    <dsp:sp modelId="{58E75918-78C1-408C-8E91-77D5691DCCE4}">
      <dsp:nvSpPr>
        <dsp:cNvPr id="0" name=""/>
        <dsp:cNvSpPr/>
      </dsp:nvSpPr>
      <dsp:spPr>
        <a:xfrm>
          <a:off x="0" y="2597468"/>
          <a:ext cx="5668310" cy="795600"/>
        </a:xfrm>
        <a:prstGeom prst="roundRect">
          <a:avLst/>
        </a:prstGeom>
        <a:solidFill>
          <a:schemeClr val="accent5">
            <a:hueOff val="-1412034"/>
            <a:satOff val="-18755"/>
            <a:lumOff val="2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Manager informs all Commissioners equally.</a:t>
          </a:r>
        </a:p>
      </dsp:txBody>
      <dsp:txXfrm>
        <a:off x="38838" y="2636306"/>
        <a:ext cx="5590634" cy="717924"/>
      </dsp:txXfrm>
    </dsp:sp>
    <dsp:sp modelId="{5880F9B5-C301-48DF-8749-CC1FD9DE4481}">
      <dsp:nvSpPr>
        <dsp:cNvPr id="0" name=""/>
        <dsp:cNvSpPr/>
      </dsp:nvSpPr>
      <dsp:spPr>
        <a:xfrm>
          <a:off x="0" y="3450668"/>
          <a:ext cx="5668310" cy="795600"/>
        </a:xfrm>
        <a:prstGeom prst="roundRect">
          <a:avLst/>
        </a:prstGeom>
        <a:solidFill>
          <a:schemeClr val="accent5">
            <a:hueOff val="-1882712"/>
            <a:satOff val="-2500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Everyone communicates civilly.</a:t>
          </a:r>
        </a:p>
      </dsp:txBody>
      <dsp:txXfrm>
        <a:off x="38838" y="3489506"/>
        <a:ext cx="5590634" cy="7179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919A9-06FF-4AF2-9FA4-0301A700DCE5}">
      <dsp:nvSpPr>
        <dsp:cNvPr id="0" name=""/>
        <dsp:cNvSpPr/>
      </dsp:nvSpPr>
      <dsp:spPr>
        <a:xfrm>
          <a:off x="0" y="727109"/>
          <a:ext cx="9269012" cy="14542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Focuses on the Big Picture;</a:t>
          </a:r>
        </a:p>
      </dsp:txBody>
      <dsp:txXfrm>
        <a:off x="42593" y="769702"/>
        <a:ext cx="9183826" cy="1369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9B26D-14E3-4D8D-ABED-EDAAA278160B}">
      <dsp:nvSpPr>
        <dsp:cNvPr id="0" name=""/>
        <dsp:cNvSpPr/>
      </dsp:nvSpPr>
      <dsp:spPr>
        <a:xfrm>
          <a:off x="0" y="727109"/>
          <a:ext cx="9269012" cy="14542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Progressive Movement: </a:t>
          </a:r>
          <a:br>
            <a:rPr lang="en-US" sz="3900" kern="1200" dirty="0"/>
          </a:br>
          <a:r>
            <a:rPr lang="en-US" sz="3900" kern="1200" dirty="0"/>
            <a:t>1896 - 1916</a:t>
          </a:r>
        </a:p>
      </dsp:txBody>
      <dsp:txXfrm>
        <a:off x="42593" y="769702"/>
        <a:ext cx="9183826" cy="13690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EC775-7E45-44E3-A965-FAB982250CFC}">
      <dsp:nvSpPr>
        <dsp:cNvPr id="0" name=""/>
        <dsp:cNvSpPr/>
      </dsp:nvSpPr>
      <dsp:spPr>
        <a:xfrm>
          <a:off x="0" y="0"/>
          <a:ext cx="7878660" cy="13087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Focuses on the Big Picture;</a:t>
          </a:r>
        </a:p>
      </dsp:txBody>
      <dsp:txXfrm>
        <a:off x="38333" y="38333"/>
        <a:ext cx="6525917" cy="1232130"/>
      </dsp:txXfrm>
    </dsp:sp>
    <dsp:sp modelId="{5661C6DD-9205-48B5-9FE3-4B8DB2198B7C}">
      <dsp:nvSpPr>
        <dsp:cNvPr id="0" name=""/>
        <dsp:cNvSpPr/>
      </dsp:nvSpPr>
      <dsp:spPr>
        <a:xfrm>
          <a:off x="1390351" y="1599640"/>
          <a:ext cx="7878660" cy="13087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Stays Informed;</a:t>
          </a:r>
        </a:p>
      </dsp:txBody>
      <dsp:txXfrm>
        <a:off x="1428684" y="1637973"/>
        <a:ext cx="5560924" cy="1232130"/>
      </dsp:txXfrm>
    </dsp:sp>
    <dsp:sp modelId="{D47ECEC5-6902-4049-82A6-37E9A2A6263B}">
      <dsp:nvSpPr>
        <dsp:cNvPr id="0" name=""/>
        <dsp:cNvSpPr/>
      </dsp:nvSpPr>
      <dsp:spPr>
        <a:xfrm>
          <a:off x="7027942" y="1028859"/>
          <a:ext cx="850717" cy="85071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219353" y="1028859"/>
        <a:ext cx="467895" cy="64016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CE241-00D8-4280-AB4C-C1449500D64E}">
      <dsp:nvSpPr>
        <dsp:cNvPr id="0" name=""/>
        <dsp:cNvSpPr/>
      </dsp:nvSpPr>
      <dsp:spPr>
        <a:xfrm>
          <a:off x="0" y="0"/>
          <a:ext cx="7878660" cy="8725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Focuses on the Big Picture;</a:t>
          </a:r>
        </a:p>
      </dsp:txBody>
      <dsp:txXfrm>
        <a:off x="25556" y="25556"/>
        <a:ext cx="6937130" cy="821419"/>
      </dsp:txXfrm>
    </dsp:sp>
    <dsp:sp modelId="{1C93FEF9-D2A1-4271-AF05-B4505E0E347E}">
      <dsp:nvSpPr>
        <dsp:cNvPr id="0" name=""/>
        <dsp:cNvSpPr/>
      </dsp:nvSpPr>
      <dsp:spPr>
        <a:xfrm>
          <a:off x="695175" y="1017952"/>
          <a:ext cx="7878660" cy="87253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Stays Informed;</a:t>
          </a:r>
        </a:p>
      </dsp:txBody>
      <dsp:txXfrm>
        <a:off x="720731" y="1043508"/>
        <a:ext cx="6565227" cy="821419"/>
      </dsp:txXfrm>
    </dsp:sp>
    <dsp:sp modelId="{9AC0A394-2024-4E99-8CD1-6325E8360957}">
      <dsp:nvSpPr>
        <dsp:cNvPr id="0" name=""/>
        <dsp:cNvSpPr/>
      </dsp:nvSpPr>
      <dsp:spPr>
        <a:xfrm>
          <a:off x="1390351" y="2035905"/>
          <a:ext cx="7878660" cy="8725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Shares Knowledge, Ideas, and Opinions</a:t>
          </a:r>
        </a:p>
      </dsp:txBody>
      <dsp:txXfrm>
        <a:off x="1415907" y="2061461"/>
        <a:ext cx="6565227" cy="821419"/>
      </dsp:txXfrm>
    </dsp:sp>
    <dsp:sp modelId="{0EE3196D-89D1-446E-A7D5-BB47722F577F}">
      <dsp:nvSpPr>
        <dsp:cNvPr id="0" name=""/>
        <dsp:cNvSpPr/>
      </dsp:nvSpPr>
      <dsp:spPr>
        <a:xfrm>
          <a:off x="7311514" y="661669"/>
          <a:ext cx="567145" cy="56714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7439122" y="661669"/>
        <a:ext cx="311929" cy="426777"/>
      </dsp:txXfrm>
    </dsp:sp>
    <dsp:sp modelId="{7146A93C-DB5B-4C6F-872B-D95EB9A56F4B}">
      <dsp:nvSpPr>
        <dsp:cNvPr id="0" name=""/>
        <dsp:cNvSpPr/>
      </dsp:nvSpPr>
      <dsp:spPr>
        <a:xfrm>
          <a:off x="8006690" y="1673805"/>
          <a:ext cx="567145" cy="56714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8134298" y="1673805"/>
        <a:ext cx="311929" cy="42677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6610A-20F0-410D-9E7D-162930EFB595}">
      <dsp:nvSpPr>
        <dsp:cNvPr id="0" name=""/>
        <dsp:cNvSpPr/>
      </dsp:nvSpPr>
      <dsp:spPr>
        <a:xfrm>
          <a:off x="0" y="0"/>
          <a:ext cx="7415209" cy="6398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Focuses on the Big Picture;</a:t>
          </a:r>
        </a:p>
      </dsp:txBody>
      <dsp:txXfrm>
        <a:off x="18741" y="18741"/>
        <a:ext cx="6670686" cy="602374"/>
      </dsp:txXfrm>
    </dsp:sp>
    <dsp:sp modelId="{DE648076-310B-42E4-AB68-D68F7DECC15C}">
      <dsp:nvSpPr>
        <dsp:cNvPr id="0" name=""/>
        <dsp:cNvSpPr/>
      </dsp:nvSpPr>
      <dsp:spPr>
        <a:xfrm>
          <a:off x="621023" y="756193"/>
          <a:ext cx="7415209" cy="63985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Stays Informed;</a:t>
          </a:r>
        </a:p>
      </dsp:txBody>
      <dsp:txXfrm>
        <a:off x="639764" y="774934"/>
        <a:ext cx="6340797" cy="602374"/>
      </dsp:txXfrm>
    </dsp:sp>
    <dsp:sp modelId="{AACF0DD2-08E9-4B96-A022-2E6A51D7CC9C}">
      <dsp:nvSpPr>
        <dsp:cNvPr id="0" name=""/>
        <dsp:cNvSpPr/>
      </dsp:nvSpPr>
      <dsp:spPr>
        <a:xfrm>
          <a:off x="1232778" y="1512387"/>
          <a:ext cx="7415209" cy="63985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Shares Knowledge, Ideas, and Opinions</a:t>
          </a:r>
        </a:p>
      </dsp:txBody>
      <dsp:txXfrm>
        <a:off x="1251519" y="1531128"/>
        <a:ext cx="6350066" cy="602374"/>
      </dsp:txXfrm>
    </dsp:sp>
    <dsp:sp modelId="{FCD6F02C-8046-4756-AE11-2DC3C404D643}">
      <dsp:nvSpPr>
        <dsp:cNvPr id="0" name=""/>
        <dsp:cNvSpPr/>
      </dsp:nvSpPr>
      <dsp:spPr>
        <a:xfrm>
          <a:off x="1853802" y="2268580"/>
          <a:ext cx="7415209" cy="6398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Works Toward Consensus; and</a:t>
          </a:r>
        </a:p>
      </dsp:txBody>
      <dsp:txXfrm>
        <a:off x="1872543" y="2287321"/>
        <a:ext cx="6340797" cy="602374"/>
      </dsp:txXfrm>
    </dsp:sp>
    <dsp:sp modelId="{2FCF0A8A-C12E-45B2-B15F-90ED7A9A70AD}">
      <dsp:nvSpPr>
        <dsp:cNvPr id="0" name=""/>
        <dsp:cNvSpPr/>
      </dsp:nvSpPr>
      <dsp:spPr>
        <a:xfrm>
          <a:off x="6999303" y="490071"/>
          <a:ext cx="415906" cy="41590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7092882" y="490071"/>
        <a:ext cx="228748" cy="312969"/>
      </dsp:txXfrm>
    </dsp:sp>
    <dsp:sp modelId="{7068C5CC-0429-4AAE-826B-9DD7832269DC}">
      <dsp:nvSpPr>
        <dsp:cNvPr id="0" name=""/>
        <dsp:cNvSpPr/>
      </dsp:nvSpPr>
      <dsp:spPr>
        <a:xfrm>
          <a:off x="7620326" y="1246265"/>
          <a:ext cx="415906" cy="41590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7713905" y="1246265"/>
        <a:ext cx="228748" cy="312969"/>
      </dsp:txXfrm>
    </dsp:sp>
    <dsp:sp modelId="{AEC95FAC-7127-4246-BD3E-56B73B63EB25}">
      <dsp:nvSpPr>
        <dsp:cNvPr id="0" name=""/>
        <dsp:cNvSpPr/>
      </dsp:nvSpPr>
      <dsp:spPr>
        <a:xfrm>
          <a:off x="8232081" y="2002458"/>
          <a:ext cx="415906" cy="41590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8325660" y="2002458"/>
        <a:ext cx="228748" cy="31296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7606D-4E2D-4DFF-AC01-EB2DAC3961F6}">
      <dsp:nvSpPr>
        <dsp:cNvPr id="0" name=""/>
        <dsp:cNvSpPr/>
      </dsp:nvSpPr>
      <dsp:spPr>
        <a:xfrm>
          <a:off x="0" y="0"/>
          <a:ext cx="7137139" cy="5235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Focuses on the Big Picture;</a:t>
          </a:r>
        </a:p>
      </dsp:txBody>
      <dsp:txXfrm>
        <a:off x="15333" y="15333"/>
        <a:ext cx="6510970" cy="492852"/>
      </dsp:txXfrm>
    </dsp:sp>
    <dsp:sp modelId="{C3EE76C9-3666-4D49-ADAE-10F9F7C9BF91}">
      <dsp:nvSpPr>
        <dsp:cNvPr id="0" name=""/>
        <dsp:cNvSpPr/>
      </dsp:nvSpPr>
      <dsp:spPr>
        <a:xfrm>
          <a:off x="532968" y="596229"/>
          <a:ext cx="7137139" cy="52351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Stays Informed;</a:t>
          </a:r>
        </a:p>
      </dsp:txBody>
      <dsp:txXfrm>
        <a:off x="548301" y="611562"/>
        <a:ext cx="6233217" cy="492852"/>
      </dsp:txXfrm>
    </dsp:sp>
    <dsp:sp modelId="{5E0522CC-FCF2-49C2-8F4A-0C48E7B530DC}">
      <dsp:nvSpPr>
        <dsp:cNvPr id="0" name=""/>
        <dsp:cNvSpPr/>
      </dsp:nvSpPr>
      <dsp:spPr>
        <a:xfrm>
          <a:off x="1065936" y="1192459"/>
          <a:ext cx="7137139" cy="5235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Shares Knowledge, Ideas, and Opinions</a:t>
          </a:r>
        </a:p>
      </dsp:txBody>
      <dsp:txXfrm>
        <a:off x="1081269" y="1207792"/>
        <a:ext cx="6233217" cy="492852"/>
      </dsp:txXfrm>
    </dsp:sp>
    <dsp:sp modelId="{6E6831B2-D9AB-46EE-813D-7A3CEECF60D2}">
      <dsp:nvSpPr>
        <dsp:cNvPr id="0" name=""/>
        <dsp:cNvSpPr/>
      </dsp:nvSpPr>
      <dsp:spPr>
        <a:xfrm>
          <a:off x="1598904" y="1788688"/>
          <a:ext cx="7137139" cy="5235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Works Toward Consensus; and</a:t>
          </a:r>
        </a:p>
      </dsp:txBody>
      <dsp:txXfrm>
        <a:off x="1614237" y="1804021"/>
        <a:ext cx="6233217" cy="492852"/>
      </dsp:txXfrm>
    </dsp:sp>
    <dsp:sp modelId="{53D98DF4-0436-44A1-B70E-2D36B67314E6}">
      <dsp:nvSpPr>
        <dsp:cNvPr id="0" name=""/>
        <dsp:cNvSpPr/>
      </dsp:nvSpPr>
      <dsp:spPr>
        <a:xfrm>
          <a:off x="2131872" y="2384918"/>
          <a:ext cx="7137139" cy="52351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Is Ethical.</a:t>
          </a:r>
        </a:p>
      </dsp:txBody>
      <dsp:txXfrm>
        <a:off x="2147205" y="2400251"/>
        <a:ext cx="6233217" cy="492852"/>
      </dsp:txXfrm>
    </dsp:sp>
    <dsp:sp modelId="{81AF1832-F7CB-4A83-A5C8-E619328F4EE9}">
      <dsp:nvSpPr>
        <dsp:cNvPr id="0" name=""/>
        <dsp:cNvSpPr/>
      </dsp:nvSpPr>
      <dsp:spPr>
        <a:xfrm>
          <a:off x="6796852" y="382459"/>
          <a:ext cx="340287" cy="34028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6873417" y="382459"/>
        <a:ext cx="187157" cy="256066"/>
      </dsp:txXfrm>
    </dsp:sp>
    <dsp:sp modelId="{63EEADF7-D479-4EC1-A362-A8483C8B3E46}">
      <dsp:nvSpPr>
        <dsp:cNvPr id="0" name=""/>
        <dsp:cNvSpPr/>
      </dsp:nvSpPr>
      <dsp:spPr>
        <a:xfrm>
          <a:off x="7329820" y="978689"/>
          <a:ext cx="340287" cy="34028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7406385" y="978689"/>
        <a:ext cx="187157" cy="256066"/>
      </dsp:txXfrm>
    </dsp:sp>
    <dsp:sp modelId="{F12CF1FB-6DDE-4360-806B-1E8E43E88D68}">
      <dsp:nvSpPr>
        <dsp:cNvPr id="0" name=""/>
        <dsp:cNvSpPr/>
      </dsp:nvSpPr>
      <dsp:spPr>
        <a:xfrm>
          <a:off x="7862788" y="1566193"/>
          <a:ext cx="340287" cy="34028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7939353" y="1566193"/>
        <a:ext cx="187157" cy="256066"/>
      </dsp:txXfrm>
    </dsp:sp>
    <dsp:sp modelId="{BD7D1D6E-ECB1-49CF-AA13-55D1CEEFF4A5}">
      <dsp:nvSpPr>
        <dsp:cNvPr id="0" name=""/>
        <dsp:cNvSpPr/>
      </dsp:nvSpPr>
      <dsp:spPr>
        <a:xfrm>
          <a:off x="8395756" y="2168239"/>
          <a:ext cx="340287" cy="34028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472321" y="2168239"/>
        <a:ext cx="187157" cy="256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91CCE-4DC0-462E-B5CE-7C3D6F281C7A}">
      <dsp:nvSpPr>
        <dsp:cNvPr id="0" name=""/>
        <dsp:cNvSpPr/>
      </dsp:nvSpPr>
      <dsp:spPr>
        <a:xfrm>
          <a:off x="0" y="0"/>
          <a:ext cx="7878660" cy="13087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Progressive Movement: </a:t>
          </a:r>
          <a:br>
            <a:rPr lang="en-US" sz="3500" kern="1200" dirty="0"/>
          </a:br>
          <a:r>
            <a:rPr lang="en-US" sz="3500" kern="1200" dirty="0"/>
            <a:t>1896 - 1916</a:t>
          </a:r>
        </a:p>
      </dsp:txBody>
      <dsp:txXfrm>
        <a:off x="38333" y="38333"/>
        <a:ext cx="6525917" cy="1232130"/>
      </dsp:txXfrm>
    </dsp:sp>
    <dsp:sp modelId="{86084353-F69D-4D84-BE9F-C108DDD8B8DF}">
      <dsp:nvSpPr>
        <dsp:cNvPr id="0" name=""/>
        <dsp:cNvSpPr/>
      </dsp:nvSpPr>
      <dsp:spPr>
        <a:xfrm>
          <a:off x="1390351" y="1599640"/>
          <a:ext cx="7878660" cy="13087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Scientific Management: Frederick Taylor</a:t>
          </a:r>
        </a:p>
      </dsp:txBody>
      <dsp:txXfrm>
        <a:off x="1428684" y="1637973"/>
        <a:ext cx="5560924" cy="1232130"/>
      </dsp:txXfrm>
    </dsp:sp>
    <dsp:sp modelId="{99CDB458-2AFB-4EC5-AE63-48AC17C68D49}">
      <dsp:nvSpPr>
        <dsp:cNvPr id="0" name=""/>
        <dsp:cNvSpPr/>
      </dsp:nvSpPr>
      <dsp:spPr>
        <a:xfrm>
          <a:off x="7027942" y="1028859"/>
          <a:ext cx="850717" cy="85071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219353" y="1028859"/>
        <a:ext cx="467895" cy="6401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F6934-0D03-4529-B60F-BF23CA176926}">
      <dsp:nvSpPr>
        <dsp:cNvPr id="0" name=""/>
        <dsp:cNvSpPr/>
      </dsp:nvSpPr>
      <dsp:spPr>
        <a:xfrm>
          <a:off x="0" y="0"/>
          <a:ext cx="7878660" cy="8725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Progressive Movement: </a:t>
          </a:r>
          <a:br>
            <a:rPr lang="en-US" sz="2300" kern="1200" dirty="0"/>
          </a:br>
          <a:r>
            <a:rPr lang="en-US" sz="2300" kern="1200" dirty="0"/>
            <a:t>1896 - 1916</a:t>
          </a:r>
        </a:p>
      </dsp:txBody>
      <dsp:txXfrm>
        <a:off x="25556" y="25556"/>
        <a:ext cx="6937130" cy="821419"/>
      </dsp:txXfrm>
    </dsp:sp>
    <dsp:sp modelId="{D140E60B-0958-45C0-AD01-DDE68260CB27}">
      <dsp:nvSpPr>
        <dsp:cNvPr id="0" name=""/>
        <dsp:cNvSpPr/>
      </dsp:nvSpPr>
      <dsp:spPr>
        <a:xfrm>
          <a:off x="695175" y="1017952"/>
          <a:ext cx="7878660" cy="87253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Scientific Management: Frederick Taylor</a:t>
          </a:r>
        </a:p>
      </dsp:txBody>
      <dsp:txXfrm>
        <a:off x="720731" y="1043508"/>
        <a:ext cx="6565227" cy="821419"/>
      </dsp:txXfrm>
    </dsp:sp>
    <dsp:sp modelId="{9C4597A2-F7FA-4527-9B68-F9027A9267D3}">
      <dsp:nvSpPr>
        <dsp:cNvPr id="0" name=""/>
        <dsp:cNvSpPr/>
      </dsp:nvSpPr>
      <dsp:spPr>
        <a:xfrm>
          <a:off x="1390351" y="2035905"/>
          <a:ext cx="7878660" cy="8725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Study of Public Administration: Woodrow Wilson</a:t>
          </a:r>
        </a:p>
      </dsp:txBody>
      <dsp:txXfrm>
        <a:off x="1415907" y="2061461"/>
        <a:ext cx="6565227" cy="821419"/>
      </dsp:txXfrm>
    </dsp:sp>
    <dsp:sp modelId="{8C64BC3F-6BD0-4B8A-BBD0-69AADC491996}">
      <dsp:nvSpPr>
        <dsp:cNvPr id="0" name=""/>
        <dsp:cNvSpPr/>
      </dsp:nvSpPr>
      <dsp:spPr>
        <a:xfrm>
          <a:off x="7311514" y="661669"/>
          <a:ext cx="567145" cy="56714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7439122" y="661669"/>
        <a:ext cx="311929" cy="426777"/>
      </dsp:txXfrm>
    </dsp:sp>
    <dsp:sp modelId="{71CB7E60-A5CF-473E-B8E0-4C1A90090389}">
      <dsp:nvSpPr>
        <dsp:cNvPr id="0" name=""/>
        <dsp:cNvSpPr/>
      </dsp:nvSpPr>
      <dsp:spPr>
        <a:xfrm>
          <a:off x="8006690" y="1673805"/>
          <a:ext cx="567145" cy="56714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8134298" y="1673805"/>
        <a:ext cx="311929" cy="4267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839C-26F0-48E1-8982-83D00CEAA531}">
      <dsp:nvSpPr>
        <dsp:cNvPr id="0" name=""/>
        <dsp:cNvSpPr/>
      </dsp:nvSpPr>
      <dsp:spPr>
        <a:xfrm>
          <a:off x="0" y="888998"/>
          <a:ext cx="5668310" cy="2506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l" defTabSz="2800350">
            <a:lnSpc>
              <a:spcPct val="90000"/>
            </a:lnSpc>
            <a:spcBef>
              <a:spcPct val="0"/>
            </a:spcBef>
            <a:spcAft>
              <a:spcPct val="35000"/>
            </a:spcAft>
            <a:buNone/>
          </a:pPr>
          <a:r>
            <a:rPr lang="en-US" sz="6300" kern="1200" dirty="0"/>
            <a:t>Neutral Competence</a:t>
          </a:r>
        </a:p>
      </dsp:txBody>
      <dsp:txXfrm>
        <a:off x="122340" y="1011338"/>
        <a:ext cx="5423630" cy="22614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839C-26F0-48E1-8982-83D00CEAA531}">
      <dsp:nvSpPr>
        <dsp:cNvPr id="0" name=""/>
        <dsp:cNvSpPr/>
      </dsp:nvSpPr>
      <dsp:spPr>
        <a:xfrm>
          <a:off x="0" y="39848"/>
          <a:ext cx="5668310" cy="2028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Neutral Competence</a:t>
          </a:r>
        </a:p>
      </dsp:txBody>
      <dsp:txXfrm>
        <a:off x="99037" y="138885"/>
        <a:ext cx="5470236" cy="1830706"/>
      </dsp:txXfrm>
    </dsp:sp>
    <dsp:sp modelId="{3326EAF1-5524-4E0B-81AF-EFA1A6350DA3}">
      <dsp:nvSpPr>
        <dsp:cNvPr id="0" name=""/>
        <dsp:cNvSpPr/>
      </dsp:nvSpPr>
      <dsp:spPr>
        <a:xfrm>
          <a:off x="0" y="2215508"/>
          <a:ext cx="5668310" cy="2028780"/>
        </a:xfrm>
        <a:prstGeom prst="roundRect">
          <a:avLst/>
        </a:prstGeom>
        <a:solidFill>
          <a:schemeClr val="accent5">
            <a:hueOff val="-1882712"/>
            <a:satOff val="-2500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Efficiency &amp; Effectiveness</a:t>
          </a:r>
        </a:p>
      </dsp:txBody>
      <dsp:txXfrm>
        <a:off x="99037" y="2314545"/>
        <a:ext cx="5470236" cy="1830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839C-26F0-48E1-8982-83D00CEAA531}">
      <dsp:nvSpPr>
        <dsp:cNvPr id="0" name=""/>
        <dsp:cNvSpPr/>
      </dsp:nvSpPr>
      <dsp:spPr>
        <a:xfrm>
          <a:off x="0" y="56391"/>
          <a:ext cx="5668310" cy="13251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Neutral Competence</a:t>
          </a:r>
        </a:p>
      </dsp:txBody>
      <dsp:txXfrm>
        <a:off x="64690" y="121081"/>
        <a:ext cx="5538930" cy="1195791"/>
      </dsp:txXfrm>
    </dsp:sp>
    <dsp:sp modelId="{3326EAF1-5524-4E0B-81AF-EFA1A6350DA3}">
      <dsp:nvSpPr>
        <dsp:cNvPr id="0" name=""/>
        <dsp:cNvSpPr/>
      </dsp:nvSpPr>
      <dsp:spPr>
        <a:xfrm>
          <a:off x="0" y="1479482"/>
          <a:ext cx="5668310" cy="1325171"/>
        </a:xfrm>
        <a:prstGeom prst="roundRect">
          <a:avLst/>
        </a:prstGeom>
        <a:solidFill>
          <a:schemeClr val="accent5">
            <a:hueOff val="-941356"/>
            <a:satOff val="-12503"/>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Efficiency &amp; Effectiveness</a:t>
          </a:r>
        </a:p>
      </dsp:txBody>
      <dsp:txXfrm>
        <a:off x="64690" y="1544172"/>
        <a:ext cx="5538930" cy="1195791"/>
      </dsp:txXfrm>
    </dsp:sp>
    <dsp:sp modelId="{A573515E-2660-4D33-9BB8-089AC5F9A146}">
      <dsp:nvSpPr>
        <dsp:cNvPr id="0" name=""/>
        <dsp:cNvSpPr/>
      </dsp:nvSpPr>
      <dsp:spPr>
        <a:xfrm>
          <a:off x="0" y="2902573"/>
          <a:ext cx="5668310" cy="1325171"/>
        </a:xfrm>
        <a:prstGeom prst="roundRect">
          <a:avLst/>
        </a:prstGeom>
        <a:solidFill>
          <a:schemeClr val="accent5">
            <a:hueOff val="-1882712"/>
            <a:satOff val="-2500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Responsiveness</a:t>
          </a:r>
        </a:p>
      </dsp:txBody>
      <dsp:txXfrm>
        <a:off x="64690" y="2967263"/>
        <a:ext cx="5538930" cy="11957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839C-26F0-48E1-8982-83D00CEAA531}">
      <dsp:nvSpPr>
        <dsp:cNvPr id="0" name=""/>
        <dsp:cNvSpPr/>
      </dsp:nvSpPr>
      <dsp:spPr>
        <a:xfrm>
          <a:off x="0" y="416497"/>
          <a:ext cx="5668310"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Neutral Competence</a:t>
          </a:r>
        </a:p>
      </dsp:txBody>
      <dsp:txXfrm>
        <a:off x="38638" y="455135"/>
        <a:ext cx="5591034" cy="714229"/>
      </dsp:txXfrm>
    </dsp:sp>
    <dsp:sp modelId="{3326EAF1-5524-4E0B-81AF-EFA1A6350DA3}">
      <dsp:nvSpPr>
        <dsp:cNvPr id="0" name=""/>
        <dsp:cNvSpPr/>
      </dsp:nvSpPr>
      <dsp:spPr>
        <a:xfrm>
          <a:off x="0" y="1303043"/>
          <a:ext cx="5668310" cy="791505"/>
        </a:xfrm>
        <a:prstGeom prst="roundRect">
          <a:avLst/>
        </a:prstGeom>
        <a:solidFill>
          <a:schemeClr val="accent5">
            <a:hueOff val="-627571"/>
            <a:satOff val="-8336"/>
            <a:lumOff val="1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Efficiency &amp; Effectiveness</a:t>
          </a:r>
        </a:p>
      </dsp:txBody>
      <dsp:txXfrm>
        <a:off x="38638" y="1341681"/>
        <a:ext cx="5591034" cy="714229"/>
      </dsp:txXfrm>
    </dsp:sp>
    <dsp:sp modelId="{A573515E-2660-4D33-9BB8-089AC5F9A146}">
      <dsp:nvSpPr>
        <dsp:cNvPr id="0" name=""/>
        <dsp:cNvSpPr/>
      </dsp:nvSpPr>
      <dsp:spPr>
        <a:xfrm>
          <a:off x="0" y="2189588"/>
          <a:ext cx="5668310" cy="791505"/>
        </a:xfrm>
        <a:prstGeom prst="roundRect">
          <a:avLst/>
        </a:prstGeom>
        <a:solidFill>
          <a:schemeClr val="accent5">
            <a:hueOff val="-1255141"/>
            <a:satOff val="-16671"/>
            <a:lumOff val="2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Responsiveness</a:t>
          </a:r>
        </a:p>
      </dsp:txBody>
      <dsp:txXfrm>
        <a:off x="38638" y="2228226"/>
        <a:ext cx="5591034" cy="714229"/>
      </dsp:txXfrm>
    </dsp:sp>
    <dsp:sp modelId="{58E75918-78C1-408C-8E91-77D5691DCCE4}">
      <dsp:nvSpPr>
        <dsp:cNvPr id="0" name=""/>
        <dsp:cNvSpPr/>
      </dsp:nvSpPr>
      <dsp:spPr>
        <a:xfrm>
          <a:off x="0" y="3076133"/>
          <a:ext cx="5668310" cy="791505"/>
        </a:xfrm>
        <a:prstGeom prst="roundRect">
          <a:avLst/>
        </a:prstGeom>
        <a:solidFill>
          <a:schemeClr val="accent5">
            <a:hueOff val="-1882712"/>
            <a:satOff val="-2500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Accountability</a:t>
          </a:r>
        </a:p>
      </dsp:txBody>
      <dsp:txXfrm>
        <a:off x="38638" y="3114771"/>
        <a:ext cx="5591034" cy="71422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63734-56F0-4A38-B2C6-E0AFD914C9A4}"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CC3C4-BEFD-4D1C-A7C0-8325394AFABD}" type="slidenum">
              <a:rPr lang="en-US" smtClean="0"/>
              <a:t>‹#›</a:t>
            </a:fld>
            <a:endParaRPr lang="en-US"/>
          </a:p>
        </p:txBody>
      </p:sp>
    </p:spTree>
    <p:extLst>
      <p:ext uri="{BB962C8B-B14F-4D97-AF65-F5344CB8AC3E}">
        <p14:creationId xmlns:p14="http://schemas.microsoft.com/office/powerpoint/2010/main" val="298400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refers both to “council” when referring to the governance model and “commission” when referring to the governing body. The latter references should be changed to conform to the name of the governing body in the municipality to which the presentation </a:t>
            </a:r>
            <a:r>
              <a:rPr lang="en-US"/>
              <a:t>is being made.</a:t>
            </a:r>
          </a:p>
        </p:txBody>
      </p:sp>
      <p:sp>
        <p:nvSpPr>
          <p:cNvPr id="4" name="Slide Number Placeholder 3"/>
          <p:cNvSpPr>
            <a:spLocks noGrp="1"/>
          </p:cNvSpPr>
          <p:nvPr>
            <p:ph type="sldNum" sz="quarter" idx="5"/>
          </p:nvPr>
        </p:nvSpPr>
        <p:spPr/>
        <p:txBody>
          <a:bodyPr/>
          <a:lstStyle/>
          <a:p>
            <a:fld id="{071CC3C4-BEFD-4D1C-A7C0-8325394AFABD}" type="slidenum">
              <a:rPr lang="en-US" smtClean="0"/>
              <a:t>1</a:t>
            </a:fld>
            <a:endParaRPr lang="en-US"/>
          </a:p>
        </p:txBody>
      </p:sp>
    </p:spTree>
    <p:extLst>
      <p:ext uri="{BB962C8B-B14F-4D97-AF65-F5344CB8AC3E}">
        <p14:creationId xmlns:p14="http://schemas.microsoft.com/office/powerpoint/2010/main" val="213683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must be guided by a desire to be responsive to the needs of the citizen and the governing body that represents them. In short, the manager must put his or her personal interests aside and address the interests of those whom he or she serves.</a:t>
            </a:r>
          </a:p>
        </p:txBody>
      </p:sp>
      <p:sp>
        <p:nvSpPr>
          <p:cNvPr id="4" name="Slide Number Placeholder 3"/>
          <p:cNvSpPr>
            <a:spLocks noGrp="1"/>
          </p:cNvSpPr>
          <p:nvPr>
            <p:ph type="sldNum" sz="quarter" idx="5"/>
          </p:nvPr>
        </p:nvSpPr>
        <p:spPr/>
        <p:txBody>
          <a:bodyPr/>
          <a:lstStyle/>
          <a:p>
            <a:fld id="{071CC3C4-BEFD-4D1C-A7C0-8325394AFABD}" type="slidenum">
              <a:rPr lang="en-US" smtClean="0"/>
              <a:t>12</a:t>
            </a:fld>
            <a:endParaRPr lang="en-US"/>
          </a:p>
        </p:txBody>
      </p:sp>
    </p:spTree>
    <p:extLst>
      <p:ext uri="{BB962C8B-B14F-4D97-AF65-F5344CB8AC3E}">
        <p14:creationId xmlns:p14="http://schemas.microsoft.com/office/powerpoint/2010/main" val="334365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are accountable to the governing body that employs them for the success or failure of the actions that they take. They should expect to be judged against the highest ideals of public service and the best practices characteristic of professional local government administration.</a:t>
            </a:r>
          </a:p>
        </p:txBody>
      </p:sp>
      <p:sp>
        <p:nvSpPr>
          <p:cNvPr id="4" name="Slide Number Placeholder 3"/>
          <p:cNvSpPr>
            <a:spLocks noGrp="1"/>
          </p:cNvSpPr>
          <p:nvPr>
            <p:ph type="sldNum" sz="quarter" idx="5"/>
          </p:nvPr>
        </p:nvSpPr>
        <p:spPr/>
        <p:txBody>
          <a:bodyPr/>
          <a:lstStyle/>
          <a:p>
            <a:fld id="{071CC3C4-BEFD-4D1C-A7C0-8325394AFABD}" type="slidenum">
              <a:rPr lang="en-US" smtClean="0"/>
              <a:t>13</a:t>
            </a:fld>
            <a:endParaRPr lang="en-US"/>
          </a:p>
        </p:txBody>
      </p:sp>
    </p:spTree>
    <p:extLst>
      <p:ext uri="{BB962C8B-B14F-4D97-AF65-F5344CB8AC3E}">
        <p14:creationId xmlns:p14="http://schemas.microsoft.com/office/powerpoint/2010/main" val="198104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legal foundation for council-manager governance in Lapeer flows initially from Michigan’s 1963 constitution which establishes the framework for local government in the state. The Home Rule City Act permits cities to adopt charters that detail how each will be structured and run and permits the council-manager structure. Finally, the local charter and code of ordinances provide that Lapeer’s administration will be overseen by a city manger and describes the structure of government in general terms.</a:t>
            </a:r>
          </a:p>
        </p:txBody>
      </p:sp>
      <p:sp>
        <p:nvSpPr>
          <p:cNvPr id="4" name="Slide Number Placeholder 3"/>
          <p:cNvSpPr>
            <a:spLocks noGrp="1"/>
          </p:cNvSpPr>
          <p:nvPr>
            <p:ph type="sldNum" sz="quarter" idx="5"/>
          </p:nvPr>
        </p:nvSpPr>
        <p:spPr/>
        <p:txBody>
          <a:bodyPr/>
          <a:lstStyle/>
          <a:p>
            <a:fld id="{071CC3C4-BEFD-4D1C-A7C0-8325394AFABD}" type="slidenum">
              <a:rPr lang="en-US" smtClean="0"/>
              <a:t>15</a:t>
            </a:fld>
            <a:endParaRPr lang="en-US"/>
          </a:p>
        </p:txBody>
      </p:sp>
    </p:spTree>
    <p:extLst>
      <p:ext uri="{BB962C8B-B14F-4D97-AF65-F5344CB8AC3E}">
        <p14:creationId xmlns:p14="http://schemas.microsoft.com/office/powerpoint/2010/main" val="3106331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designed to be updated with language quoted from the charter or authorizing statute. Nearly every city has a statement like this that expresses a mission central to every local government: To protect the public health, safety, and welfare.</a:t>
            </a:r>
          </a:p>
        </p:txBody>
      </p:sp>
      <p:sp>
        <p:nvSpPr>
          <p:cNvPr id="4" name="Slide Number Placeholder 3"/>
          <p:cNvSpPr>
            <a:spLocks noGrp="1"/>
          </p:cNvSpPr>
          <p:nvPr>
            <p:ph type="sldNum" sz="quarter" idx="5"/>
          </p:nvPr>
        </p:nvSpPr>
        <p:spPr/>
        <p:txBody>
          <a:bodyPr/>
          <a:lstStyle/>
          <a:p>
            <a:fld id="{071CC3C4-BEFD-4D1C-A7C0-8325394AFABD}" type="slidenum">
              <a:rPr lang="en-US" smtClean="0"/>
              <a:t>16</a:t>
            </a:fld>
            <a:endParaRPr lang="en-US"/>
          </a:p>
        </p:txBody>
      </p:sp>
    </p:spTree>
    <p:extLst>
      <p:ext uri="{BB962C8B-B14F-4D97-AF65-F5344CB8AC3E}">
        <p14:creationId xmlns:p14="http://schemas.microsoft.com/office/powerpoint/2010/main" val="400207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Commissioners are thought leaders in the community, bring to meetings their ideas for what will be of greatest benefit for all residents now and in the future.</a:t>
            </a:r>
          </a:p>
        </p:txBody>
      </p:sp>
      <p:sp>
        <p:nvSpPr>
          <p:cNvPr id="4" name="Slide Number Placeholder 3"/>
          <p:cNvSpPr>
            <a:spLocks noGrp="1"/>
          </p:cNvSpPr>
          <p:nvPr>
            <p:ph type="sldNum" sz="quarter" idx="5"/>
          </p:nvPr>
        </p:nvSpPr>
        <p:spPr/>
        <p:txBody>
          <a:bodyPr/>
          <a:lstStyle/>
          <a:p>
            <a:fld id="{071CC3C4-BEFD-4D1C-A7C0-8325394AFABD}" type="slidenum">
              <a:rPr lang="en-US" smtClean="0"/>
              <a:t>18</a:t>
            </a:fld>
            <a:endParaRPr lang="en-US"/>
          </a:p>
        </p:txBody>
      </p:sp>
    </p:spTree>
    <p:extLst>
      <p:ext uri="{BB962C8B-B14F-4D97-AF65-F5344CB8AC3E}">
        <p14:creationId xmlns:p14="http://schemas.microsoft.com/office/powerpoint/2010/main" val="215953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Commissioners act at their meetings to adopt policies that direct what the city will do and how. Types of policies are on the following slide.</a:t>
            </a:r>
          </a:p>
        </p:txBody>
      </p:sp>
      <p:sp>
        <p:nvSpPr>
          <p:cNvPr id="4" name="Slide Number Placeholder 3"/>
          <p:cNvSpPr>
            <a:spLocks noGrp="1"/>
          </p:cNvSpPr>
          <p:nvPr>
            <p:ph type="sldNum" sz="quarter" idx="5"/>
          </p:nvPr>
        </p:nvSpPr>
        <p:spPr/>
        <p:txBody>
          <a:bodyPr/>
          <a:lstStyle/>
          <a:p>
            <a:fld id="{071CC3C4-BEFD-4D1C-A7C0-8325394AFABD}" type="slidenum">
              <a:rPr lang="en-US" smtClean="0"/>
              <a:t>19</a:t>
            </a:fld>
            <a:endParaRPr lang="en-US"/>
          </a:p>
        </p:txBody>
      </p:sp>
    </p:spTree>
    <p:extLst>
      <p:ext uri="{BB962C8B-B14F-4D97-AF65-F5344CB8AC3E}">
        <p14:creationId xmlns:p14="http://schemas.microsoft.com/office/powerpoint/2010/main" val="1735020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plans provide direction for the organization, communicating the goals and objectives to be pursue. Ordinances contain policies about conduct by citizens that are prohibited and also describe how public services are to be delivered. The Commission makes policy when it adopts rules and regulations that guide members of the administration in how the organization is to be run and the relationship between government and the citizens it serves. Budgets are policy documents; they direct how revenues are to be raised and where they will be spent. Resolutions are often the clearest statements of Commission policy because they convey the true sense of how the Commission feels about a particular subject. Some contracts will contain policy language. One example would be an intergovernmental contract through which a service is provided, an indication that the Commission feels this is the most sensible way to perform that service.</a:t>
            </a:r>
          </a:p>
        </p:txBody>
      </p:sp>
      <p:sp>
        <p:nvSpPr>
          <p:cNvPr id="4" name="Slide Number Placeholder 3"/>
          <p:cNvSpPr>
            <a:spLocks noGrp="1"/>
          </p:cNvSpPr>
          <p:nvPr>
            <p:ph type="sldNum" sz="quarter" idx="5"/>
          </p:nvPr>
        </p:nvSpPr>
        <p:spPr/>
        <p:txBody>
          <a:bodyPr/>
          <a:lstStyle/>
          <a:p>
            <a:fld id="{071CC3C4-BEFD-4D1C-A7C0-8325394AFABD}" type="slidenum">
              <a:rPr lang="en-US" smtClean="0"/>
              <a:t>20</a:t>
            </a:fld>
            <a:endParaRPr lang="en-US"/>
          </a:p>
        </p:txBody>
      </p:sp>
    </p:spTree>
    <p:extLst>
      <p:ext uri="{BB962C8B-B14F-4D97-AF65-F5344CB8AC3E}">
        <p14:creationId xmlns:p14="http://schemas.microsoft.com/office/powerpoint/2010/main" val="207393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acts as fiduciaries. This means that they bear the responsibility for ensuring that public funds are safeguarded – which is why the Commission receives and reviews financial statements and contracts for an annual audit – and that the public buildings, properties, and equipment are being used for their intended purposes.</a:t>
            </a:r>
          </a:p>
        </p:txBody>
      </p:sp>
      <p:sp>
        <p:nvSpPr>
          <p:cNvPr id="4" name="Slide Number Placeholder 3"/>
          <p:cNvSpPr>
            <a:spLocks noGrp="1"/>
          </p:cNvSpPr>
          <p:nvPr>
            <p:ph type="sldNum" sz="quarter" idx="5"/>
          </p:nvPr>
        </p:nvSpPr>
        <p:spPr/>
        <p:txBody>
          <a:bodyPr/>
          <a:lstStyle/>
          <a:p>
            <a:fld id="{071CC3C4-BEFD-4D1C-A7C0-8325394AFABD}" type="slidenum">
              <a:rPr lang="en-US" smtClean="0"/>
              <a:t>21</a:t>
            </a:fld>
            <a:endParaRPr lang="en-US"/>
          </a:p>
        </p:txBody>
      </p:sp>
    </p:spTree>
    <p:extLst>
      <p:ext uri="{BB962C8B-B14F-4D97-AF65-F5344CB8AC3E}">
        <p14:creationId xmlns:p14="http://schemas.microsoft.com/office/powerpoint/2010/main" val="1162453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is responsible to the citizens for ensuring that public services are being delivered as intended. The Commission performs this role by reviewing reports submitted by members of the administration. They may also make inquiries regarding certain matters, asking that the City Manager investigate an issue and report back to the Commission with his or her findings.</a:t>
            </a:r>
          </a:p>
        </p:txBody>
      </p:sp>
      <p:sp>
        <p:nvSpPr>
          <p:cNvPr id="4" name="Slide Number Placeholder 3"/>
          <p:cNvSpPr>
            <a:spLocks noGrp="1"/>
          </p:cNvSpPr>
          <p:nvPr>
            <p:ph type="sldNum" sz="quarter" idx="5"/>
          </p:nvPr>
        </p:nvSpPr>
        <p:spPr/>
        <p:txBody>
          <a:bodyPr/>
          <a:lstStyle/>
          <a:p>
            <a:fld id="{071CC3C4-BEFD-4D1C-A7C0-8325394AFABD}" type="slidenum">
              <a:rPr lang="en-US" smtClean="0"/>
              <a:t>22</a:t>
            </a:fld>
            <a:endParaRPr lang="en-US"/>
          </a:p>
        </p:txBody>
      </p:sp>
    </p:spTree>
    <p:extLst>
      <p:ext uri="{BB962C8B-B14F-4D97-AF65-F5344CB8AC3E}">
        <p14:creationId xmlns:p14="http://schemas.microsoft.com/office/powerpoint/2010/main" val="183972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Commissioners also have an informal role as advisors to the City Manager. They can contribute to the success of the organization by letting the manager know what they are hearing from their constituents. They can also suggest changes the manager might consider to improve his performance and his standing in the community.</a:t>
            </a:r>
          </a:p>
        </p:txBody>
      </p:sp>
      <p:sp>
        <p:nvSpPr>
          <p:cNvPr id="4" name="Slide Number Placeholder 3"/>
          <p:cNvSpPr>
            <a:spLocks noGrp="1"/>
          </p:cNvSpPr>
          <p:nvPr>
            <p:ph type="sldNum" sz="quarter" idx="5"/>
          </p:nvPr>
        </p:nvSpPr>
        <p:spPr/>
        <p:txBody>
          <a:bodyPr/>
          <a:lstStyle/>
          <a:p>
            <a:fld id="{071CC3C4-BEFD-4D1C-A7C0-8325394AFABD}" type="slidenum">
              <a:rPr lang="en-US" smtClean="0"/>
              <a:t>23</a:t>
            </a:fld>
            <a:endParaRPr lang="en-US"/>
          </a:p>
        </p:txBody>
      </p:sp>
    </p:spTree>
    <p:extLst>
      <p:ext uri="{BB962C8B-B14F-4D97-AF65-F5344CB8AC3E}">
        <p14:creationId xmlns:p14="http://schemas.microsoft.com/office/powerpoint/2010/main" val="192329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exercise is to have members of the governing body take a few minutes to reflect on, and write down, what are their objectives. What did they hope to accomplish when they ran for office? What will give them a sense of satisfaction when they come to the ends of their terms of office. Supply index cards or paper so they can capture their thoughts and take them with them when they leave the meeting. It is not necessary for them to share with the others but they may do so if they wish.</a:t>
            </a:r>
          </a:p>
        </p:txBody>
      </p:sp>
      <p:sp>
        <p:nvSpPr>
          <p:cNvPr id="4" name="Slide Number Placeholder 3"/>
          <p:cNvSpPr>
            <a:spLocks noGrp="1"/>
          </p:cNvSpPr>
          <p:nvPr>
            <p:ph type="sldNum" sz="quarter" idx="5"/>
          </p:nvPr>
        </p:nvSpPr>
        <p:spPr/>
        <p:txBody>
          <a:bodyPr/>
          <a:lstStyle/>
          <a:p>
            <a:fld id="{071CC3C4-BEFD-4D1C-A7C0-8325394AFABD}" type="slidenum">
              <a:rPr lang="en-US" smtClean="0"/>
              <a:t>2</a:t>
            </a:fld>
            <a:endParaRPr lang="en-US"/>
          </a:p>
        </p:txBody>
      </p:sp>
    </p:spTree>
    <p:extLst>
      <p:ext uri="{BB962C8B-B14F-4D97-AF65-F5344CB8AC3E}">
        <p14:creationId xmlns:p14="http://schemas.microsoft.com/office/powerpoint/2010/main" val="973182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sets policy and the city manager carries it out. This is the heart of the administrative role the manager plays in the organization.</a:t>
            </a:r>
          </a:p>
        </p:txBody>
      </p:sp>
      <p:sp>
        <p:nvSpPr>
          <p:cNvPr id="4" name="Slide Number Placeholder 3"/>
          <p:cNvSpPr>
            <a:spLocks noGrp="1"/>
          </p:cNvSpPr>
          <p:nvPr>
            <p:ph type="sldNum" sz="quarter" idx="5"/>
          </p:nvPr>
        </p:nvSpPr>
        <p:spPr/>
        <p:txBody>
          <a:bodyPr/>
          <a:lstStyle/>
          <a:p>
            <a:fld id="{071CC3C4-BEFD-4D1C-A7C0-8325394AFABD}" type="slidenum">
              <a:rPr lang="en-US" smtClean="0"/>
              <a:t>25</a:t>
            </a:fld>
            <a:endParaRPr lang="en-US"/>
          </a:p>
        </p:txBody>
      </p:sp>
    </p:spTree>
    <p:extLst>
      <p:ext uri="{BB962C8B-B14F-4D97-AF65-F5344CB8AC3E}">
        <p14:creationId xmlns:p14="http://schemas.microsoft.com/office/powerpoint/2010/main" val="851372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manager is not a police officer but he must make sure that ordinances are being enforced. If issues arise with enforcement, the manager is obliged to take actions to correct the deficiency or to ask the Commission to amend the ordinance so that it serves its intended purpose.</a:t>
            </a:r>
          </a:p>
        </p:txBody>
      </p:sp>
      <p:sp>
        <p:nvSpPr>
          <p:cNvPr id="4" name="Slide Number Placeholder 3"/>
          <p:cNvSpPr>
            <a:spLocks noGrp="1"/>
          </p:cNvSpPr>
          <p:nvPr>
            <p:ph type="sldNum" sz="quarter" idx="5"/>
          </p:nvPr>
        </p:nvSpPr>
        <p:spPr/>
        <p:txBody>
          <a:bodyPr/>
          <a:lstStyle/>
          <a:p>
            <a:fld id="{071CC3C4-BEFD-4D1C-A7C0-8325394AFABD}" type="slidenum">
              <a:rPr lang="en-US" smtClean="0"/>
              <a:t>26</a:t>
            </a:fld>
            <a:endParaRPr lang="en-US"/>
          </a:p>
        </p:txBody>
      </p:sp>
    </p:spTree>
    <p:extLst>
      <p:ext uri="{BB962C8B-B14F-4D97-AF65-F5344CB8AC3E}">
        <p14:creationId xmlns:p14="http://schemas.microsoft.com/office/powerpoint/2010/main" val="256970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Commission adopts the budget, the work of preparing it rests with the City Manager.</a:t>
            </a:r>
          </a:p>
        </p:txBody>
      </p:sp>
      <p:sp>
        <p:nvSpPr>
          <p:cNvPr id="4" name="Slide Number Placeholder 3"/>
          <p:cNvSpPr>
            <a:spLocks noGrp="1"/>
          </p:cNvSpPr>
          <p:nvPr>
            <p:ph type="sldNum" sz="quarter" idx="5"/>
          </p:nvPr>
        </p:nvSpPr>
        <p:spPr/>
        <p:txBody>
          <a:bodyPr/>
          <a:lstStyle/>
          <a:p>
            <a:fld id="{071CC3C4-BEFD-4D1C-A7C0-8325394AFABD}" type="slidenum">
              <a:rPr lang="en-US" smtClean="0"/>
              <a:t>27</a:t>
            </a:fld>
            <a:endParaRPr lang="en-US"/>
          </a:p>
        </p:txBody>
      </p:sp>
    </p:spTree>
    <p:extLst>
      <p:ext uri="{BB962C8B-B14F-4D97-AF65-F5344CB8AC3E}">
        <p14:creationId xmlns:p14="http://schemas.microsoft.com/office/powerpoint/2010/main" val="3401591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Manager oversees, directly or indirectly, the processes through which the organization acquires the goods and services needed for its operations.</a:t>
            </a:r>
          </a:p>
        </p:txBody>
      </p:sp>
      <p:sp>
        <p:nvSpPr>
          <p:cNvPr id="4" name="Slide Number Placeholder 3"/>
          <p:cNvSpPr>
            <a:spLocks noGrp="1"/>
          </p:cNvSpPr>
          <p:nvPr>
            <p:ph type="sldNum" sz="quarter" idx="5"/>
          </p:nvPr>
        </p:nvSpPr>
        <p:spPr/>
        <p:txBody>
          <a:bodyPr/>
          <a:lstStyle/>
          <a:p>
            <a:fld id="{071CC3C4-BEFD-4D1C-A7C0-8325394AFABD}" type="slidenum">
              <a:rPr lang="en-US" smtClean="0"/>
              <a:t>28</a:t>
            </a:fld>
            <a:endParaRPr lang="en-US"/>
          </a:p>
        </p:txBody>
      </p:sp>
    </p:spTree>
    <p:extLst>
      <p:ext uri="{BB962C8B-B14F-4D97-AF65-F5344CB8AC3E}">
        <p14:creationId xmlns:p14="http://schemas.microsoft.com/office/powerpoint/2010/main" val="605833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gets done without staff. The City Manager works with the department heads to ensure that vacancies are filled within budget allowances so that the work can get done.</a:t>
            </a:r>
          </a:p>
        </p:txBody>
      </p:sp>
      <p:sp>
        <p:nvSpPr>
          <p:cNvPr id="4" name="Slide Number Placeholder 3"/>
          <p:cNvSpPr>
            <a:spLocks noGrp="1"/>
          </p:cNvSpPr>
          <p:nvPr>
            <p:ph type="sldNum" sz="quarter" idx="5"/>
          </p:nvPr>
        </p:nvSpPr>
        <p:spPr/>
        <p:txBody>
          <a:bodyPr/>
          <a:lstStyle/>
          <a:p>
            <a:fld id="{071CC3C4-BEFD-4D1C-A7C0-8325394AFABD}" type="slidenum">
              <a:rPr lang="en-US" smtClean="0"/>
              <a:t>29</a:t>
            </a:fld>
            <a:endParaRPr lang="en-US"/>
          </a:p>
        </p:txBody>
      </p:sp>
    </p:spTree>
    <p:extLst>
      <p:ext uri="{BB962C8B-B14F-4D97-AF65-F5344CB8AC3E}">
        <p14:creationId xmlns:p14="http://schemas.microsoft.com/office/powerpoint/2010/main" val="748467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City Manager has a duty to advise the Commission about the full range of matters essential to its understanding of how the organization is doing. Importantly, this also means that the manager must alert the Commission about matters that it should take up to deal with new concerns and opportunities as they arise.</a:t>
            </a:r>
          </a:p>
        </p:txBody>
      </p:sp>
      <p:sp>
        <p:nvSpPr>
          <p:cNvPr id="4" name="Slide Number Placeholder 3"/>
          <p:cNvSpPr>
            <a:spLocks noGrp="1"/>
          </p:cNvSpPr>
          <p:nvPr>
            <p:ph type="sldNum" sz="quarter" idx="5"/>
          </p:nvPr>
        </p:nvSpPr>
        <p:spPr/>
        <p:txBody>
          <a:bodyPr/>
          <a:lstStyle/>
          <a:p>
            <a:fld id="{071CC3C4-BEFD-4D1C-A7C0-8325394AFABD}" type="slidenum">
              <a:rPr lang="en-US" smtClean="0"/>
              <a:t>30</a:t>
            </a:fld>
            <a:endParaRPr lang="en-US"/>
          </a:p>
        </p:txBody>
      </p:sp>
    </p:spTree>
    <p:extLst>
      <p:ext uri="{BB962C8B-B14F-4D97-AF65-F5344CB8AC3E}">
        <p14:creationId xmlns:p14="http://schemas.microsoft.com/office/powerpoint/2010/main" val="1500094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of the presentation is intended to describe a relationship between the Commission and the manager that will give rise to effective administration of the affairs of the City.</a:t>
            </a:r>
          </a:p>
        </p:txBody>
      </p:sp>
      <p:sp>
        <p:nvSpPr>
          <p:cNvPr id="4" name="Slide Number Placeholder 3"/>
          <p:cNvSpPr>
            <a:spLocks noGrp="1"/>
          </p:cNvSpPr>
          <p:nvPr>
            <p:ph type="sldNum" sz="quarter" idx="5"/>
          </p:nvPr>
        </p:nvSpPr>
        <p:spPr/>
        <p:txBody>
          <a:bodyPr/>
          <a:lstStyle/>
          <a:p>
            <a:fld id="{071CC3C4-BEFD-4D1C-A7C0-8325394AFABD}" type="slidenum">
              <a:rPr lang="en-US" smtClean="0"/>
              <a:t>31</a:t>
            </a:fld>
            <a:endParaRPr lang="en-US"/>
          </a:p>
        </p:txBody>
      </p:sp>
    </p:spTree>
    <p:extLst>
      <p:ext uri="{BB962C8B-B14F-4D97-AF65-F5344CB8AC3E}">
        <p14:creationId xmlns:p14="http://schemas.microsoft.com/office/powerpoint/2010/main" val="3741871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helpful if Commissioners and the manager see themselves as members of the same team. They are playing different positions but they must staff focused on helping one another be successful. An adversarial relationship between the Commission and the manager is helpful to no one.</a:t>
            </a:r>
          </a:p>
        </p:txBody>
      </p:sp>
      <p:sp>
        <p:nvSpPr>
          <p:cNvPr id="4" name="Slide Number Placeholder 3"/>
          <p:cNvSpPr>
            <a:spLocks noGrp="1"/>
          </p:cNvSpPr>
          <p:nvPr>
            <p:ph type="sldNum" sz="quarter" idx="5"/>
          </p:nvPr>
        </p:nvSpPr>
        <p:spPr/>
        <p:txBody>
          <a:bodyPr/>
          <a:lstStyle/>
          <a:p>
            <a:fld id="{071CC3C4-BEFD-4D1C-A7C0-8325394AFABD}" type="slidenum">
              <a:rPr lang="en-US" smtClean="0"/>
              <a:t>32</a:t>
            </a:fld>
            <a:endParaRPr lang="en-US"/>
          </a:p>
        </p:txBody>
      </p:sp>
    </p:spTree>
    <p:extLst>
      <p:ext uri="{BB962C8B-B14F-4D97-AF65-F5344CB8AC3E}">
        <p14:creationId xmlns:p14="http://schemas.microsoft.com/office/powerpoint/2010/main" val="416301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commissioners will have their own points of view on issues. That is as it should be. When it comes time to act, however, that is done through a vote by the majority. It is this vote that guides what policies the city manager will implement.</a:t>
            </a:r>
          </a:p>
        </p:txBody>
      </p:sp>
      <p:sp>
        <p:nvSpPr>
          <p:cNvPr id="4" name="Slide Number Placeholder 3"/>
          <p:cNvSpPr>
            <a:spLocks noGrp="1"/>
          </p:cNvSpPr>
          <p:nvPr>
            <p:ph type="sldNum" sz="quarter" idx="5"/>
          </p:nvPr>
        </p:nvSpPr>
        <p:spPr/>
        <p:txBody>
          <a:bodyPr/>
          <a:lstStyle/>
          <a:p>
            <a:fld id="{071CC3C4-BEFD-4D1C-A7C0-8325394AFABD}" type="slidenum">
              <a:rPr lang="en-US" smtClean="0"/>
              <a:t>33</a:t>
            </a:fld>
            <a:endParaRPr lang="en-US"/>
          </a:p>
        </p:txBody>
      </p:sp>
    </p:spTree>
    <p:extLst>
      <p:ext uri="{BB962C8B-B14F-4D97-AF65-F5344CB8AC3E}">
        <p14:creationId xmlns:p14="http://schemas.microsoft.com/office/powerpoint/2010/main" val="2521912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Lapeer charter is clear in indicating that commissioners do not give orders to the staff; that is done through the city manager. It is a sign of disfunction in an organization when there is not clarity as to who gives the orders.</a:t>
            </a:r>
          </a:p>
        </p:txBody>
      </p:sp>
      <p:sp>
        <p:nvSpPr>
          <p:cNvPr id="4" name="Slide Number Placeholder 3"/>
          <p:cNvSpPr>
            <a:spLocks noGrp="1"/>
          </p:cNvSpPr>
          <p:nvPr>
            <p:ph type="sldNum" sz="quarter" idx="5"/>
          </p:nvPr>
        </p:nvSpPr>
        <p:spPr/>
        <p:txBody>
          <a:bodyPr/>
          <a:lstStyle/>
          <a:p>
            <a:fld id="{071CC3C4-BEFD-4D1C-A7C0-8325394AFABD}" type="slidenum">
              <a:rPr lang="en-US" smtClean="0"/>
              <a:t>34</a:t>
            </a:fld>
            <a:endParaRPr lang="en-US"/>
          </a:p>
        </p:txBody>
      </p:sp>
    </p:spTree>
    <p:extLst>
      <p:ext uri="{BB962C8B-B14F-4D97-AF65-F5344CB8AC3E}">
        <p14:creationId xmlns:p14="http://schemas.microsoft.com/office/powerpoint/2010/main" val="302456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CC3C4-BEFD-4D1C-A7C0-8325394AFABD}" type="slidenum">
              <a:rPr lang="en-US" smtClean="0"/>
              <a:t>3</a:t>
            </a:fld>
            <a:endParaRPr lang="en-US"/>
          </a:p>
        </p:txBody>
      </p:sp>
    </p:spTree>
    <p:extLst>
      <p:ext uri="{BB962C8B-B14F-4D97-AF65-F5344CB8AC3E}">
        <p14:creationId xmlns:p14="http://schemas.microsoft.com/office/powerpoint/2010/main" val="395012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duties of the manager is to ensure that all commissioners receive the same information at the same time. The manager must not play favorites. </a:t>
            </a:r>
          </a:p>
        </p:txBody>
      </p:sp>
      <p:sp>
        <p:nvSpPr>
          <p:cNvPr id="4" name="Slide Number Placeholder 3"/>
          <p:cNvSpPr>
            <a:spLocks noGrp="1"/>
          </p:cNvSpPr>
          <p:nvPr>
            <p:ph type="sldNum" sz="quarter" idx="5"/>
          </p:nvPr>
        </p:nvSpPr>
        <p:spPr/>
        <p:txBody>
          <a:bodyPr/>
          <a:lstStyle/>
          <a:p>
            <a:fld id="{071CC3C4-BEFD-4D1C-A7C0-8325394AFABD}" type="slidenum">
              <a:rPr lang="en-US" smtClean="0"/>
              <a:t>35</a:t>
            </a:fld>
            <a:endParaRPr lang="en-US"/>
          </a:p>
        </p:txBody>
      </p:sp>
    </p:spTree>
    <p:extLst>
      <p:ext uri="{BB962C8B-B14F-4D97-AF65-F5344CB8AC3E}">
        <p14:creationId xmlns:p14="http://schemas.microsoft.com/office/powerpoint/2010/main" val="2160330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OK to have strong opinions about important matters related to the government and its operations. It is important to convey those opinions in a professional and respectful manner. That is the most effective way to get things done. It also helps to set a standard to be emulated by members of the public when they address the Commission. All of this contributes to having a local government that is stable and able to work through differences in a constructive way.</a:t>
            </a:r>
          </a:p>
        </p:txBody>
      </p:sp>
      <p:sp>
        <p:nvSpPr>
          <p:cNvPr id="4" name="Slide Number Placeholder 3"/>
          <p:cNvSpPr>
            <a:spLocks noGrp="1"/>
          </p:cNvSpPr>
          <p:nvPr>
            <p:ph type="sldNum" sz="quarter" idx="5"/>
          </p:nvPr>
        </p:nvSpPr>
        <p:spPr/>
        <p:txBody>
          <a:bodyPr/>
          <a:lstStyle/>
          <a:p>
            <a:fld id="{071CC3C4-BEFD-4D1C-A7C0-8325394AFABD}" type="slidenum">
              <a:rPr lang="en-US" smtClean="0"/>
              <a:t>36</a:t>
            </a:fld>
            <a:endParaRPr lang="en-US"/>
          </a:p>
        </p:txBody>
      </p:sp>
    </p:spTree>
    <p:extLst>
      <p:ext uri="{BB962C8B-B14F-4D97-AF65-F5344CB8AC3E}">
        <p14:creationId xmlns:p14="http://schemas.microsoft.com/office/powerpoint/2010/main" val="4223893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section identifies things commissioners can do to help them be more successful in accomplishing their goals.</a:t>
            </a:r>
          </a:p>
        </p:txBody>
      </p:sp>
      <p:sp>
        <p:nvSpPr>
          <p:cNvPr id="4" name="Slide Number Placeholder 3"/>
          <p:cNvSpPr>
            <a:spLocks noGrp="1"/>
          </p:cNvSpPr>
          <p:nvPr>
            <p:ph type="sldNum" sz="quarter" idx="5"/>
          </p:nvPr>
        </p:nvSpPr>
        <p:spPr/>
        <p:txBody>
          <a:bodyPr/>
          <a:lstStyle/>
          <a:p>
            <a:fld id="{071CC3C4-BEFD-4D1C-A7C0-8325394AFABD}" type="slidenum">
              <a:rPr lang="en-US" smtClean="0"/>
              <a:t>37</a:t>
            </a:fld>
            <a:endParaRPr lang="en-US"/>
          </a:p>
        </p:txBody>
      </p:sp>
    </p:spTree>
    <p:extLst>
      <p:ext uri="{BB962C8B-B14F-4D97-AF65-F5344CB8AC3E}">
        <p14:creationId xmlns:p14="http://schemas.microsoft.com/office/powerpoint/2010/main" val="2611614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get distracted by details and minutiae. At such times it is helpful to focus on what is important: protecting the public health, safety, and welfare.</a:t>
            </a:r>
          </a:p>
        </p:txBody>
      </p:sp>
      <p:sp>
        <p:nvSpPr>
          <p:cNvPr id="4" name="Slide Number Placeholder 3"/>
          <p:cNvSpPr>
            <a:spLocks noGrp="1"/>
          </p:cNvSpPr>
          <p:nvPr>
            <p:ph type="sldNum" sz="quarter" idx="5"/>
          </p:nvPr>
        </p:nvSpPr>
        <p:spPr/>
        <p:txBody>
          <a:bodyPr/>
          <a:lstStyle/>
          <a:p>
            <a:fld id="{071CC3C4-BEFD-4D1C-A7C0-8325394AFABD}" type="slidenum">
              <a:rPr lang="en-US" smtClean="0"/>
              <a:t>38</a:t>
            </a:fld>
            <a:endParaRPr lang="en-US"/>
          </a:p>
        </p:txBody>
      </p:sp>
    </p:spTree>
    <p:extLst>
      <p:ext uri="{BB962C8B-B14F-4D97-AF65-F5344CB8AC3E}">
        <p14:creationId xmlns:p14="http://schemas.microsoft.com/office/powerpoint/2010/main" val="1870871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Commissioners should make sure to read the materials in the agenda packet thoroughly and to ask questions about things they don’t understand. They must also stay connected to the community so they can be aware of what is on people’s minds.</a:t>
            </a:r>
          </a:p>
        </p:txBody>
      </p:sp>
      <p:sp>
        <p:nvSpPr>
          <p:cNvPr id="4" name="Slide Number Placeholder 3"/>
          <p:cNvSpPr>
            <a:spLocks noGrp="1"/>
          </p:cNvSpPr>
          <p:nvPr>
            <p:ph type="sldNum" sz="quarter" idx="5"/>
          </p:nvPr>
        </p:nvSpPr>
        <p:spPr/>
        <p:txBody>
          <a:bodyPr/>
          <a:lstStyle/>
          <a:p>
            <a:fld id="{071CC3C4-BEFD-4D1C-A7C0-8325394AFABD}" type="slidenum">
              <a:rPr lang="en-US" smtClean="0"/>
              <a:t>39</a:t>
            </a:fld>
            <a:endParaRPr lang="en-US"/>
          </a:p>
        </p:txBody>
      </p:sp>
    </p:spTree>
    <p:extLst>
      <p:ext uri="{BB962C8B-B14F-4D97-AF65-F5344CB8AC3E}">
        <p14:creationId xmlns:p14="http://schemas.microsoft.com/office/powerpoint/2010/main" val="3754411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Commissioners have a duty to let other commissioners and the city manager know what they know, to voice their opinions. It is one of the reasons they were elected.</a:t>
            </a:r>
          </a:p>
        </p:txBody>
      </p:sp>
      <p:sp>
        <p:nvSpPr>
          <p:cNvPr id="4" name="Slide Number Placeholder 3"/>
          <p:cNvSpPr>
            <a:spLocks noGrp="1"/>
          </p:cNvSpPr>
          <p:nvPr>
            <p:ph type="sldNum" sz="quarter" idx="5"/>
          </p:nvPr>
        </p:nvSpPr>
        <p:spPr/>
        <p:txBody>
          <a:bodyPr/>
          <a:lstStyle/>
          <a:p>
            <a:fld id="{071CC3C4-BEFD-4D1C-A7C0-8325394AFABD}" type="slidenum">
              <a:rPr lang="en-US" smtClean="0"/>
              <a:t>40</a:t>
            </a:fld>
            <a:endParaRPr lang="en-US"/>
          </a:p>
        </p:txBody>
      </p:sp>
    </p:spTree>
    <p:extLst>
      <p:ext uri="{BB962C8B-B14F-4D97-AF65-F5344CB8AC3E}">
        <p14:creationId xmlns:p14="http://schemas.microsoft.com/office/powerpoint/2010/main" val="176042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 too quick to vote on issues over which there are legitimate differences of opinion. Take the time to look for areas of compromise in an effort to get as many commissioners as possible on board. This helps to ensure that public policies that address contentious issues have broad support.</a:t>
            </a:r>
          </a:p>
        </p:txBody>
      </p:sp>
      <p:sp>
        <p:nvSpPr>
          <p:cNvPr id="4" name="Slide Number Placeholder 3"/>
          <p:cNvSpPr>
            <a:spLocks noGrp="1"/>
          </p:cNvSpPr>
          <p:nvPr>
            <p:ph type="sldNum" sz="quarter" idx="5"/>
          </p:nvPr>
        </p:nvSpPr>
        <p:spPr/>
        <p:txBody>
          <a:bodyPr/>
          <a:lstStyle/>
          <a:p>
            <a:fld id="{071CC3C4-BEFD-4D1C-A7C0-8325394AFABD}" type="slidenum">
              <a:rPr lang="en-US" smtClean="0"/>
              <a:t>41</a:t>
            </a:fld>
            <a:endParaRPr lang="en-US"/>
          </a:p>
        </p:txBody>
      </p:sp>
    </p:spTree>
    <p:extLst>
      <p:ext uri="{BB962C8B-B14F-4D97-AF65-F5344CB8AC3E}">
        <p14:creationId xmlns:p14="http://schemas.microsoft.com/office/powerpoint/2010/main" val="1012039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good that a commissioner does can be undone if it is found that he or she is not behaving in an ethical manner. Such behavior can also bring disrepute to the entire organization. If in doubt about a matter of ethics, consult with the city manager or city attorney before hand.</a:t>
            </a:r>
          </a:p>
        </p:txBody>
      </p:sp>
      <p:sp>
        <p:nvSpPr>
          <p:cNvPr id="4" name="Slide Number Placeholder 3"/>
          <p:cNvSpPr>
            <a:spLocks noGrp="1"/>
          </p:cNvSpPr>
          <p:nvPr>
            <p:ph type="sldNum" sz="quarter" idx="5"/>
          </p:nvPr>
        </p:nvSpPr>
        <p:spPr/>
        <p:txBody>
          <a:bodyPr/>
          <a:lstStyle/>
          <a:p>
            <a:fld id="{071CC3C4-BEFD-4D1C-A7C0-8325394AFABD}" type="slidenum">
              <a:rPr lang="en-US" smtClean="0"/>
              <a:t>42</a:t>
            </a:fld>
            <a:endParaRPr lang="en-US"/>
          </a:p>
        </p:txBody>
      </p:sp>
    </p:spTree>
    <p:extLst>
      <p:ext uri="{BB962C8B-B14F-4D97-AF65-F5344CB8AC3E}">
        <p14:creationId xmlns:p14="http://schemas.microsoft.com/office/powerpoint/2010/main" val="313365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the aftermath of the Galveston, TX hurricane of early September 1900. It left 8000 dead and many buildings destroyed. Every home suffered some damage. African-Americans were forced at gunpoint to assist efforts to collect and bury the dead. The Galveston City Council found itself unable to act efficiently to address the crisis. This led to the development of the Commission form of government in which elected officials were granted responsibility for the performance of  administrative roles: street commissioner; police commissioner, etc. The Council-Manager form of government, which succeeded it shortly thereafter and largely supplanted it, was designed to accomplish the same delegation of executive authority but did so by separating policy and administrative functions.</a:t>
            </a:r>
          </a:p>
        </p:txBody>
      </p:sp>
      <p:sp>
        <p:nvSpPr>
          <p:cNvPr id="4" name="Slide Number Placeholder 3"/>
          <p:cNvSpPr>
            <a:spLocks noGrp="1"/>
          </p:cNvSpPr>
          <p:nvPr>
            <p:ph type="sldNum" sz="quarter" idx="5"/>
          </p:nvPr>
        </p:nvSpPr>
        <p:spPr/>
        <p:txBody>
          <a:bodyPr/>
          <a:lstStyle/>
          <a:p>
            <a:fld id="{071CC3C4-BEFD-4D1C-A7C0-8325394AFABD}" type="slidenum">
              <a:rPr lang="en-US" smtClean="0"/>
              <a:t>5</a:t>
            </a:fld>
            <a:endParaRPr lang="en-US"/>
          </a:p>
        </p:txBody>
      </p:sp>
    </p:spTree>
    <p:extLst>
      <p:ext uri="{BB962C8B-B14F-4D97-AF65-F5344CB8AC3E}">
        <p14:creationId xmlns:p14="http://schemas.microsoft.com/office/powerpoint/2010/main" val="286845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progressive movement of the late 19</a:t>
            </a:r>
            <a:r>
              <a:rPr lang="en-US" baseline="30000" dirty="0"/>
              <a:t>th</a:t>
            </a:r>
            <a:r>
              <a:rPr lang="en-US" dirty="0"/>
              <a:t> and early 20</a:t>
            </a:r>
            <a:r>
              <a:rPr lang="en-US" baseline="30000" dirty="0"/>
              <a:t>th</a:t>
            </a:r>
            <a:r>
              <a:rPr lang="en-US" dirty="0"/>
              <a:t> century had government reform among its goals, with an eye toward eliminating waste, corruption, and inefficiency. It sought to run government more like a business. The structure of council-manager government fit well with these goals by providing an approach to governance more like that found in business organizations with boards of directors and executives.</a:t>
            </a:r>
          </a:p>
        </p:txBody>
      </p:sp>
      <p:sp>
        <p:nvSpPr>
          <p:cNvPr id="4" name="Slide Number Placeholder 3"/>
          <p:cNvSpPr>
            <a:spLocks noGrp="1"/>
          </p:cNvSpPr>
          <p:nvPr>
            <p:ph type="sldNum" sz="quarter" idx="5"/>
          </p:nvPr>
        </p:nvSpPr>
        <p:spPr/>
        <p:txBody>
          <a:bodyPr/>
          <a:lstStyle/>
          <a:p>
            <a:fld id="{071CC3C4-BEFD-4D1C-A7C0-8325394AFABD}" type="slidenum">
              <a:rPr lang="en-US" smtClean="0"/>
              <a:t>6</a:t>
            </a:fld>
            <a:endParaRPr lang="en-US"/>
          </a:p>
        </p:txBody>
      </p:sp>
    </p:spTree>
    <p:extLst>
      <p:ext uri="{BB962C8B-B14F-4D97-AF65-F5344CB8AC3E}">
        <p14:creationId xmlns:p14="http://schemas.microsoft.com/office/powerpoint/2010/main" val="97420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scientific management of Frederick Taylor was based on the belief that there was one best way of completing tasks and this could be learned through application of scientific analysis. Time and motion studies were among the tools used in these efforts. This focus on efficiency and effectiveness is among the characteristics of professional administration at the local level.</a:t>
            </a:r>
          </a:p>
        </p:txBody>
      </p:sp>
      <p:sp>
        <p:nvSpPr>
          <p:cNvPr id="4" name="Slide Number Placeholder 3"/>
          <p:cNvSpPr>
            <a:spLocks noGrp="1"/>
          </p:cNvSpPr>
          <p:nvPr>
            <p:ph type="sldNum" sz="quarter" idx="5"/>
          </p:nvPr>
        </p:nvSpPr>
        <p:spPr/>
        <p:txBody>
          <a:bodyPr/>
          <a:lstStyle/>
          <a:p>
            <a:fld id="{071CC3C4-BEFD-4D1C-A7C0-8325394AFABD}" type="slidenum">
              <a:rPr lang="en-US" smtClean="0"/>
              <a:t>7</a:t>
            </a:fld>
            <a:endParaRPr lang="en-US"/>
          </a:p>
        </p:txBody>
      </p:sp>
    </p:spTree>
    <p:extLst>
      <p:ext uri="{BB962C8B-B14F-4D97-AF65-F5344CB8AC3E}">
        <p14:creationId xmlns:p14="http://schemas.microsoft.com/office/powerpoint/2010/main" val="140875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Woodrow Wilson, during his academic career, espoused the belief that the administration of government could also be the subject of study to determine the best practices to be employed in providing public services. The elaboration of principles of public administration are evident in the manner in which city managers approach their roles.</a:t>
            </a:r>
          </a:p>
        </p:txBody>
      </p:sp>
      <p:sp>
        <p:nvSpPr>
          <p:cNvPr id="4" name="Slide Number Placeholder 3"/>
          <p:cNvSpPr>
            <a:spLocks noGrp="1"/>
          </p:cNvSpPr>
          <p:nvPr>
            <p:ph type="sldNum" sz="quarter" idx="5"/>
          </p:nvPr>
        </p:nvSpPr>
        <p:spPr/>
        <p:txBody>
          <a:bodyPr/>
          <a:lstStyle/>
          <a:p>
            <a:fld id="{071CC3C4-BEFD-4D1C-A7C0-8325394AFABD}" type="slidenum">
              <a:rPr lang="en-US" smtClean="0"/>
              <a:t>8</a:t>
            </a:fld>
            <a:endParaRPr lang="en-US"/>
          </a:p>
        </p:txBody>
      </p:sp>
    </p:spTree>
    <p:extLst>
      <p:ext uri="{BB962C8B-B14F-4D97-AF65-F5344CB8AC3E}">
        <p14:creationId xmlns:p14="http://schemas.microsoft.com/office/powerpoint/2010/main" val="328726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Neutral competence ensures that the manager serves the governing body and provides it recommendations without regard to his or her political views. This is reinforced by provisions of the ICMA Code of Ethics that restricts political activities by managers. The objective is to ensure that the manager’s actions are free from partisanship and, instead, reflect professional expertise.</a:t>
            </a:r>
          </a:p>
        </p:txBody>
      </p:sp>
      <p:sp>
        <p:nvSpPr>
          <p:cNvPr id="4" name="Slide Number Placeholder 3"/>
          <p:cNvSpPr>
            <a:spLocks noGrp="1"/>
          </p:cNvSpPr>
          <p:nvPr>
            <p:ph type="sldNum" sz="quarter" idx="5"/>
          </p:nvPr>
        </p:nvSpPr>
        <p:spPr/>
        <p:txBody>
          <a:bodyPr/>
          <a:lstStyle/>
          <a:p>
            <a:fld id="{071CC3C4-BEFD-4D1C-A7C0-8325394AFABD}" type="slidenum">
              <a:rPr lang="en-US" smtClean="0"/>
              <a:t>10</a:t>
            </a:fld>
            <a:endParaRPr lang="en-US"/>
          </a:p>
        </p:txBody>
      </p:sp>
    </p:spTree>
    <p:extLst>
      <p:ext uri="{BB962C8B-B14F-4D97-AF65-F5344CB8AC3E}">
        <p14:creationId xmlns:p14="http://schemas.microsoft.com/office/powerpoint/2010/main" val="2189146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and effectiveness are ideals that relate specifically to a professional approach to administration and to pursuing efforts to ensure that local governments are managed in a way that makes the best use of limited public resources and with the intent to deliver public services that accomplish their intended purpose.</a:t>
            </a:r>
          </a:p>
        </p:txBody>
      </p:sp>
      <p:sp>
        <p:nvSpPr>
          <p:cNvPr id="4" name="Slide Number Placeholder 3"/>
          <p:cNvSpPr>
            <a:spLocks noGrp="1"/>
          </p:cNvSpPr>
          <p:nvPr>
            <p:ph type="sldNum" sz="quarter" idx="5"/>
          </p:nvPr>
        </p:nvSpPr>
        <p:spPr/>
        <p:txBody>
          <a:bodyPr/>
          <a:lstStyle/>
          <a:p>
            <a:fld id="{071CC3C4-BEFD-4D1C-A7C0-8325394AFABD}" type="slidenum">
              <a:rPr lang="en-US" smtClean="0"/>
              <a:t>11</a:t>
            </a:fld>
            <a:endParaRPr lang="en-US"/>
          </a:p>
        </p:txBody>
      </p:sp>
    </p:spTree>
    <p:extLst>
      <p:ext uri="{BB962C8B-B14F-4D97-AF65-F5344CB8AC3E}">
        <p14:creationId xmlns:p14="http://schemas.microsoft.com/office/powerpoint/2010/main" val="158307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3/8/2024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577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70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3/8/2024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9905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9095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451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3817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916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3/8/2024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00753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3/8/2024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0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3/8/2024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1640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hemeOverride" Target="../theme/themeOverride1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9.xml"/><Relationship Id="rId7" Type="http://schemas.openxmlformats.org/officeDocument/2006/relationships/diagramColors" Target="../diagrams/colors7.xml"/><Relationship Id="rId2" Type="http://schemas.openxmlformats.org/officeDocument/2006/relationships/slideLayout" Target="../slideLayouts/slideLayout6.xml"/><Relationship Id="rId1" Type="http://schemas.openxmlformats.org/officeDocument/2006/relationships/themeOverride" Target="../theme/themeOverride1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0.xml"/><Relationship Id="rId7" Type="http://schemas.openxmlformats.org/officeDocument/2006/relationships/diagramColors" Target="../diagrams/colors8.xml"/><Relationship Id="rId2" Type="http://schemas.openxmlformats.org/officeDocument/2006/relationships/slideLayout" Target="../slideLayouts/slideLayout6.xml"/><Relationship Id="rId1" Type="http://schemas.openxmlformats.org/officeDocument/2006/relationships/themeOverride" Target="../theme/themeOverride1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1.xml"/><Relationship Id="rId7" Type="http://schemas.openxmlformats.org/officeDocument/2006/relationships/diagramColors" Target="../diagrams/colors9.xml"/><Relationship Id="rId2" Type="http://schemas.openxmlformats.org/officeDocument/2006/relationships/slideLayout" Target="../slideLayouts/slideLayout6.xml"/><Relationship Id="rId1" Type="http://schemas.openxmlformats.org/officeDocument/2006/relationships/themeOverride" Target="../theme/themeOverride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12.xml"/><Relationship Id="rId7"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1.jpeg"/><Relationship Id="rId9" Type="http://schemas.microsoft.com/office/2007/relationships/diagramDrawing" Target="../diagrams/drawing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3.xml"/><Relationship Id="rId7" Type="http://schemas.openxmlformats.org/officeDocument/2006/relationships/diagramColors" Target="../diagrams/colors11.xml"/><Relationship Id="rId2" Type="http://schemas.openxmlformats.org/officeDocument/2006/relationships/slideLayout" Target="../slideLayouts/slideLayout6.xml"/><Relationship Id="rId1" Type="http://schemas.openxmlformats.org/officeDocument/2006/relationships/themeOverride" Target="../theme/themeOverride1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4.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5.xml"/><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6.xml"/><Relationship Id="rId7"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7.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8.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9.xml"/><Relationship Id="rId7" Type="http://schemas.openxmlformats.org/officeDocument/2006/relationships/diagramColors" Target="../diagrams/colors17.xml"/><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20.xml"/><Relationship Id="rId7"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6.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21.xml"/><Relationship Id="rId7" Type="http://schemas.openxmlformats.org/officeDocument/2006/relationships/diagramColors" Target="../diagrams/colors19.xml"/><Relationship Id="rId2" Type="http://schemas.openxmlformats.org/officeDocument/2006/relationships/slideLayout" Target="../slideLayouts/slideLayout2.xml"/><Relationship Id="rId1" Type="http://schemas.openxmlformats.org/officeDocument/2006/relationships/themeOverride" Target="../theme/themeOverride26.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22.xml"/><Relationship Id="rId7" Type="http://schemas.openxmlformats.org/officeDocument/2006/relationships/diagramColors" Target="../diagrams/colors20.xml"/><Relationship Id="rId2" Type="http://schemas.openxmlformats.org/officeDocument/2006/relationships/slideLayout" Target="../slideLayouts/slideLayout2.xml"/><Relationship Id="rId1" Type="http://schemas.openxmlformats.org/officeDocument/2006/relationships/themeOverride" Target="../theme/themeOverride2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8.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23.xml"/><Relationship Id="rId7" Type="http://schemas.openxmlformats.org/officeDocument/2006/relationships/diagramColors" Target="../diagrams/colors21.xml"/><Relationship Id="rId2" Type="http://schemas.openxmlformats.org/officeDocument/2006/relationships/slideLayout" Target="../slideLayouts/slideLayout2.xml"/><Relationship Id="rId1" Type="http://schemas.openxmlformats.org/officeDocument/2006/relationships/themeOverride" Target="../theme/themeOverride28.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9.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24.xml"/><Relationship Id="rId7" Type="http://schemas.openxmlformats.org/officeDocument/2006/relationships/diagramColors" Target="../diagrams/colors22.xml"/><Relationship Id="rId2" Type="http://schemas.openxmlformats.org/officeDocument/2006/relationships/slideLayout" Target="../slideLayouts/slideLayout2.xml"/><Relationship Id="rId1" Type="http://schemas.openxmlformats.org/officeDocument/2006/relationships/themeOverride" Target="../theme/themeOverride29.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25.xml"/><Relationship Id="rId7" Type="http://schemas.openxmlformats.org/officeDocument/2006/relationships/diagramColors" Target="../diagrams/colors23.xml"/><Relationship Id="rId2" Type="http://schemas.openxmlformats.org/officeDocument/2006/relationships/slideLayout" Target="../slideLayouts/slideLayout2.xml"/><Relationship Id="rId1" Type="http://schemas.openxmlformats.org/officeDocument/2006/relationships/themeOverride" Target="../theme/themeOverride30.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3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27.xml"/><Relationship Id="rId7" Type="http://schemas.openxmlformats.org/officeDocument/2006/relationships/diagramColors" Target="../diagrams/colors24.xml"/><Relationship Id="rId2" Type="http://schemas.openxmlformats.org/officeDocument/2006/relationships/slideLayout" Target="../slideLayouts/slideLayout6.xml"/><Relationship Id="rId1" Type="http://schemas.openxmlformats.org/officeDocument/2006/relationships/themeOverride" Target="../theme/themeOverride3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33.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notesSlide" Target="../notesSlides/notesSlide28.xml"/><Relationship Id="rId7" Type="http://schemas.openxmlformats.org/officeDocument/2006/relationships/diagramColors" Target="../diagrams/colors25.xml"/><Relationship Id="rId2" Type="http://schemas.openxmlformats.org/officeDocument/2006/relationships/slideLayout" Target="../slideLayouts/slideLayout6.xml"/><Relationship Id="rId1" Type="http://schemas.openxmlformats.org/officeDocument/2006/relationships/themeOverride" Target="../theme/themeOverride33.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4.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notesSlide" Target="../notesSlides/notesSlide29.xml"/><Relationship Id="rId7" Type="http://schemas.openxmlformats.org/officeDocument/2006/relationships/diagramColors" Target="../diagrams/colors26.xml"/><Relationship Id="rId2" Type="http://schemas.openxmlformats.org/officeDocument/2006/relationships/slideLayout" Target="../slideLayouts/slideLayout6.xml"/><Relationship Id="rId1" Type="http://schemas.openxmlformats.org/officeDocument/2006/relationships/themeOverride" Target="../theme/themeOverride34.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5.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notesSlide" Target="../notesSlides/notesSlide30.xml"/><Relationship Id="rId7" Type="http://schemas.openxmlformats.org/officeDocument/2006/relationships/diagramColors" Target="../diagrams/colors27.xml"/><Relationship Id="rId2" Type="http://schemas.openxmlformats.org/officeDocument/2006/relationships/slideLayout" Target="../slideLayouts/slideLayout6.xml"/><Relationship Id="rId1" Type="http://schemas.openxmlformats.org/officeDocument/2006/relationships/themeOverride" Target="../theme/themeOverride35.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6.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notesSlide" Target="../notesSlides/notesSlide31.xml"/><Relationship Id="rId7" Type="http://schemas.openxmlformats.org/officeDocument/2006/relationships/diagramColors" Target="../diagrams/colors28.xml"/><Relationship Id="rId2" Type="http://schemas.openxmlformats.org/officeDocument/2006/relationships/slideLayout" Target="../slideLayouts/slideLayout6.xml"/><Relationship Id="rId1" Type="http://schemas.openxmlformats.org/officeDocument/2006/relationships/themeOverride" Target="../theme/themeOverride36.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hemeOverride" Target="../theme/themeOverride37.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notesSlide" Target="../notesSlides/notesSlide33.xml"/><Relationship Id="rId7" Type="http://schemas.openxmlformats.org/officeDocument/2006/relationships/diagramColors" Target="../diagrams/colors29.xml"/><Relationship Id="rId2" Type="http://schemas.openxmlformats.org/officeDocument/2006/relationships/slideLayout" Target="../slideLayouts/slideLayout6.xml"/><Relationship Id="rId1" Type="http://schemas.openxmlformats.org/officeDocument/2006/relationships/themeOverride" Target="../theme/themeOverride38.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9.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notesSlide" Target="../notesSlides/notesSlide34.xml"/><Relationship Id="rId7" Type="http://schemas.openxmlformats.org/officeDocument/2006/relationships/diagramColors" Target="../diagrams/colors30.xml"/><Relationship Id="rId2" Type="http://schemas.openxmlformats.org/officeDocument/2006/relationships/slideLayout" Target="../slideLayouts/slideLayout6.xml"/><Relationship Id="rId1" Type="http://schemas.openxmlformats.org/officeDocument/2006/relationships/themeOverride" Target="../theme/themeOverride39.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notesSlide" Target="../notesSlides/notesSlide35.xml"/><Relationship Id="rId7" Type="http://schemas.openxmlformats.org/officeDocument/2006/relationships/diagramColors" Target="../diagrams/colors31.xml"/><Relationship Id="rId2" Type="http://schemas.openxmlformats.org/officeDocument/2006/relationships/slideLayout" Target="../slideLayouts/slideLayout6.xml"/><Relationship Id="rId1" Type="http://schemas.openxmlformats.org/officeDocument/2006/relationships/themeOverride" Target="../theme/themeOverride40.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41.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notesSlide" Target="../notesSlides/notesSlide36.xml"/><Relationship Id="rId7" Type="http://schemas.openxmlformats.org/officeDocument/2006/relationships/diagramColors" Target="../diagrams/colors32.xml"/><Relationship Id="rId2" Type="http://schemas.openxmlformats.org/officeDocument/2006/relationships/slideLayout" Target="../slideLayouts/slideLayout6.xml"/><Relationship Id="rId1" Type="http://schemas.openxmlformats.org/officeDocument/2006/relationships/themeOverride" Target="../theme/themeOverride41.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42.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notesSlide" Target="../notesSlides/notesSlide37.xml"/><Relationship Id="rId7" Type="http://schemas.openxmlformats.org/officeDocument/2006/relationships/diagramColors" Target="../diagrams/colors33.xml"/><Relationship Id="rId2" Type="http://schemas.openxmlformats.org/officeDocument/2006/relationships/slideLayout" Target="../slideLayouts/slideLayout6.xml"/><Relationship Id="rId1" Type="http://schemas.openxmlformats.org/officeDocument/2006/relationships/themeOverride" Target="../theme/themeOverride42.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4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hemeOverride" Target="../theme/themeOverride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hemeOverride" Target="../theme/themeOverride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7.xml"/><Relationship Id="rId7" Type="http://schemas.openxmlformats.org/officeDocument/2006/relationships/diagramColors" Target="../diagrams/colors5.xml"/><Relationship Id="rId2" Type="http://schemas.openxmlformats.org/officeDocument/2006/relationships/slideLayout" Target="../slideLayouts/slideLayout6.xml"/><Relationship Id="rId1" Type="http://schemas.openxmlformats.org/officeDocument/2006/relationships/themeOverride" Target="../theme/themeOverride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4"/>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350017"/>
            <a:ext cx="4775075" cy="1630906"/>
          </a:xfrm>
        </p:spPr>
        <p:txBody>
          <a:bodyPr>
            <a:normAutofit fontScale="90000"/>
          </a:bodyPr>
          <a:lstStyle/>
          <a:p>
            <a:r>
              <a:rPr lang="en-US" sz="4400" dirty="0">
                <a:solidFill>
                  <a:schemeClr val="tx1"/>
                </a:solidFill>
              </a:rPr>
              <a:t>Council-manager</a:t>
            </a:r>
            <a:br>
              <a:rPr lang="en-US" sz="4400" dirty="0">
                <a:solidFill>
                  <a:schemeClr val="tx1"/>
                </a:solidFill>
              </a:rPr>
            </a:br>
            <a:r>
              <a:rPr lang="en-US" sz="4400" dirty="0">
                <a:solidFill>
                  <a:schemeClr val="tx1"/>
                </a:solidFill>
              </a:rPr>
              <a:t>Governance</a:t>
            </a:r>
          </a:p>
        </p:txBody>
      </p:sp>
      <p:sp>
        <p:nvSpPr>
          <p:cNvPr id="3" name="Subtitle 2">
            <a:extLst>
              <a:ext uri="{FF2B5EF4-FFF2-40B4-BE49-F238E27FC236}">
                <a16:creationId xmlns:a16="http://schemas.microsoft.com/office/drawing/2014/main" id="{5C5BFB45-FC34-495C-9C68-F9641246C2EE}"/>
              </a:ext>
            </a:extLst>
          </p:cNvPr>
          <p:cNvSpPr>
            <a:spLocks noGrp="1"/>
          </p:cNvSpPr>
          <p:nvPr>
            <p:ph type="subTitle" idx="1"/>
          </p:nvPr>
        </p:nvSpPr>
        <p:spPr>
          <a:xfrm>
            <a:off x="1276055" y="3990546"/>
            <a:ext cx="4775075" cy="559656"/>
          </a:xfrm>
        </p:spPr>
        <p:txBody>
          <a:bodyPr>
            <a:normAutofit fontScale="85000" lnSpcReduction="20000"/>
          </a:bodyPr>
          <a:lstStyle/>
          <a:p>
            <a:r>
              <a:rPr lang="en-US" dirty="0">
                <a:solidFill>
                  <a:schemeClr val="tx1"/>
                </a:solidFill>
              </a:rPr>
              <a:t>[city name]</a:t>
            </a:r>
          </a:p>
          <a:p>
            <a:r>
              <a:rPr lang="en-US" dirty="0">
                <a:solidFill>
                  <a:schemeClr val="tx1"/>
                </a:solidFill>
              </a:rPr>
              <a:t>[date]</a:t>
            </a:r>
          </a:p>
        </p:txBody>
      </p:sp>
    </p:spTree>
    <p:extLst>
      <p:ext uri="{BB962C8B-B14F-4D97-AF65-F5344CB8AC3E}">
        <p14:creationId xmlns:p14="http://schemas.microsoft.com/office/powerpoint/2010/main" val="21520829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41" name="Rectangle 40">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42" name="Rectangle 41">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660189" y="643464"/>
            <a:ext cx="2888344" cy="5571071"/>
          </a:xfrm>
        </p:spPr>
        <p:txBody>
          <a:bodyPr vert="horz" lIns="91440" tIns="45720" rIns="91440" bIns="45720" rtlCol="0" anchor="ctr">
            <a:normAutofit/>
          </a:bodyPr>
          <a:lstStyle/>
          <a:p>
            <a:r>
              <a:rPr lang="en-US" sz="3000" dirty="0">
                <a:solidFill>
                  <a:schemeClr val="bg1"/>
                </a:solidFill>
              </a:rPr>
              <a:t>Principles </a:t>
            </a:r>
            <a:br>
              <a:rPr lang="en-US" sz="3000" dirty="0">
                <a:solidFill>
                  <a:schemeClr val="bg1"/>
                </a:solidFill>
              </a:rPr>
            </a:br>
            <a:r>
              <a:rPr lang="en-US" sz="3000" dirty="0">
                <a:solidFill>
                  <a:schemeClr val="bg1"/>
                </a:solidFill>
              </a:rPr>
              <a:t>of </a:t>
            </a:r>
            <a:br>
              <a:rPr lang="en-US" sz="3000" dirty="0">
                <a:solidFill>
                  <a:schemeClr val="bg1"/>
                </a:solidFill>
              </a:rPr>
            </a:br>
            <a:r>
              <a:rPr lang="en-US" sz="3000" dirty="0">
                <a:solidFill>
                  <a:schemeClr val="bg1"/>
                </a:solidFill>
              </a:rPr>
              <a:t>Public Administration</a:t>
            </a:r>
          </a:p>
        </p:txBody>
      </p:sp>
      <p:sp>
        <p:nvSpPr>
          <p:cNvPr id="43" name="Rectangle 42">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45" name="Rectangle 44">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extLst>
              <p:ext uri="{D42A27DB-BD31-4B8C-83A1-F6EECF244321}">
                <p14:modId xmlns:p14="http://schemas.microsoft.com/office/powerpoint/2010/main" val="1371695499"/>
              </p:ext>
            </p:extLst>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579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41" name="Rectangle 40">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42" name="Rectangle 41">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660189" y="643464"/>
            <a:ext cx="2888344" cy="5571071"/>
          </a:xfrm>
        </p:spPr>
        <p:txBody>
          <a:bodyPr vert="horz" lIns="91440" tIns="45720" rIns="91440" bIns="45720" rtlCol="0" anchor="ctr">
            <a:normAutofit/>
          </a:bodyPr>
          <a:lstStyle/>
          <a:p>
            <a:r>
              <a:rPr lang="en-US" sz="3000">
                <a:solidFill>
                  <a:schemeClr val="bg1"/>
                </a:solidFill>
              </a:rPr>
              <a:t>Principles </a:t>
            </a:r>
            <a:br>
              <a:rPr lang="en-US" sz="3000">
                <a:solidFill>
                  <a:schemeClr val="bg1"/>
                </a:solidFill>
              </a:rPr>
            </a:br>
            <a:r>
              <a:rPr lang="en-US" sz="3000">
                <a:solidFill>
                  <a:schemeClr val="bg1"/>
                </a:solidFill>
              </a:rPr>
              <a:t>of </a:t>
            </a:r>
            <a:br>
              <a:rPr lang="en-US" sz="3000">
                <a:solidFill>
                  <a:schemeClr val="bg1"/>
                </a:solidFill>
              </a:rPr>
            </a:br>
            <a:r>
              <a:rPr lang="en-US" sz="3000">
                <a:solidFill>
                  <a:schemeClr val="bg1"/>
                </a:solidFill>
              </a:rPr>
              <a:t>Public Administration</a:t>
            </a:r>
          </a:p>
        </p:txBody>
      </p:sp>
      <p:sp>
        <p:nvSpPr>
          <p:cNvPr id="43" name="Rectangle 42">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45" name="Rectangle 44">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extLst>
              <p:ext uri="{D42A27DB-BD31-4B8C-83A1-F6EECF244321}">
                <p14:modId xmlns:p14="http://schemas.microsoft.com/office/powerpoint/2010/main" val="2372298603"/>
              </p:ext>
            </p:extLst>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695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41" name="Rectangle 40">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42" name="Rectangle 41">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660189" y="643464"/>
            <a:ext cx="2888344" cy="5571071"/>
          </a:xfrm>
        </p:spPr>
        <p:txBody>
          <a:bodyPr vert="horz" lIns="91440" tIns="45720" rIns="91440" bIns="45720" rtlCol="0" anchor="ctr">
            <a:normAutofit/>
          </a:bodyPr>
          <a:lstStyle/>
          <a:p>
            <a:r>
              <a:rPr lang="en-US" sz="3000">
                <a:solidFill>
                  <a:schemeClr val="bg1"/>
                </a:solidFill>
              </a:rPr>
              <a:t>Principles </a:t>
            </a:r>
            <a:br>
              <a:rPr lang="en-US" sz="3000">
                <a:solidFill>
                  <a:schemeClr val="bg1"/>
                </a:solidFill>
              </a:rPr>
            </a:br>
            <a:r>
              <a:rPr lang="en-US" sz="3000">
                <a:solidFill>
                  <a:schemeClr val="bg1"/>
                </a:solidFill>
              </a:rPr>
              <a:t>of </a:t>
            </a:r>
            <a:br>
              <a:rPr lang="en-US" sz="3000">
                <a:solidFill>
                  <a:schemeClr val="bg1"/>
                </a:solidFill>
              </a:rPr>
            </a:br>
            <a:r>
              <a:rPr lang="en-US" sz="3000">
                <a:solidFill>
                  <a:schemeClr val="bg1"/>
                </a:solidFill>
              </a:rPr>
              <a:t>Public Administration</a:t>
            </a:r>
          </a:p>
        </p:txBody>
      </p:sp>
      <p:sp>
        <p:nvSpPr>
          <p:cNvPr id="43" name="Rectangle 42">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45" name="Rectangle 44">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extLst>
              <p:ext uri="{D42A27DB-BD31-4B8C-83A1-F6EECF244321}">
                <p14:modId xmlns:p14="http://schemas.microsoft.com/office/powerpoint/2010/main" val="3301244540"/>
              </p:ext>
            </p:extLst>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200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41" name="Rectangle 40">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42" name="Rectangle 41">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660189" y="643464"/>
            <a:ext cx="2888344" cy="5571071"/>
          </a:xfrm>
        </p:spPr>
        <p:txBody>
          <a:bodyPr vert="horz" lIns="91440" tIns="45720" rIns="91440" bIns="45720" rtlCol="0" anchor="ctr">
            <a:normAutofit/>
          </a:bodyPr>
          <a:lstStyle/>
          <a:p>
            <a:r>
              <a:rPr lang="en-US" sz="3000">
                <a:solidFill>
                  <a:schemeClr val="bg1"/>
                </a:solidFill>
              </a:rPr>
              <a:t>Principles </a:t>
            </a:r>
            <a:br>
              <a:rPr lang="en-US" sz="3000">
                <a:solidFill>
                  <a:schemeClr val="bg1"/>
                </a:solidFill>
              </a:rPr>
            </a:br>
            <a:r>
              <a:rPr lang="en-US" sz="3000">
                <a:solidFill>
                  <a:schemeClr val="bg1"/>
                </a:solidFill>
              </a:rPr>
              <a:t>of </a:t>
            </a:r>
            <a:br>
              <a:rPr lang="en-US" sz="3000">
                <a:solidFill>
                  <a:schemeClr val="bg1"/>
                </a:solidFill>
              </a:rPr>
            </a:br>
            <a:r>
              <a:rPr lang="en-US" sz="3000">
                <a:solidFill>
                  <a:schemeClr val="bg1"/>
                </a:solidFill>
              </a:rPr>
              <a:t>Public Administration</a:t>
            </a:r>
          </a:p>
        </p:txBody>
      </p:sp>
      <p:sp>
        <p:nvSpPr>
          <p:cNvPr id="43" name="Rectangle 42">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45" name="Rectangle 44">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5764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067339"/>
            <a:ext cx="4775075" cy="2743200"/>
          </a:xfrm>
        </p:spPr>
        <p:txBody>
          <a:bodyPr>
            <a:normAutofit/>
          </a:bodyPr>
          <a:lstStyle/>
          <a:p>
            <a:r>
              <a:rPr lang="en-US" sz="4000" dirty="0">
                <a:solidFill>
                  <a:schemeClr val="tx1"/>
                </a:solidFill>
              </a:rPr>
              <a:t>Legal Basis of Council-Manager Governance</a:t>
            </a:r>
          </a:p>
        </p:txBody>
      </p:sp>
    </p:spTree>
    <p:extLst>
      <p:ext uri="{BB962C8B-B14F-4D97-AF65-F5344CB8AC3E}">
        <p14:creationId xmlns:p14="http://schemas.microsoft.com/office/powerpoint/2010/main" val="72671839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C3F2FEB-1F95-4265-BA92-EEB68929A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7F9D8D4-D882-479D-938B-0BB893BB3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491974" cy="6108192"/>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US"/>
          </a:p>
        </p:txBody>
      </p:sp>
      <p:sp>
        <p:nvSpPr>
          <p:cNvPr id="20" name="Rectangle 19">
            <a:extLst>
              <a:ext uri="{FF2B5EF4-FFF2-40B4-BE49-F238E27FC236}">
                <a16:creationId xmlns:a16="http://schemas.microsoft.com/office/drawing/2014/main" id="{2BA6397C-E5A6-43E6-9BB9-2158E24AB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5160" y="0"/>
            <a:ext cx="7326304"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5901924" y="643464"/>
            <a:ext cx="5646609" cy="5571071"/>
          </a:xfrm>
        </p:spPr>
        <p:txBody>
          <a:bodyPr>
            <a:normAutofit/>
          </a:bodyPr>
          <a:lstStyle/>
          <a:p>
            <a:r>
              <a:rPr lang="en-US" sz="6000">
                <a:solidFill>
                  <a:srgbClr val="FFFFFF"/>
                </a:solidFill>
              </a:rPr>
              <a:t>Legal Basis of Council-Manager Government</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3646701544"/>
              </p:ext>
            </p:extLst>
          </p:nvPr>
        </p:nvGraphicFramePr>
        <p:xfrm>
          <a:off x="1136650" y="1128713"/>
          <a:ext cx="2997200" cy="46005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75446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5478806"/>
          </a:xfrm>
        </p:spPr>
        <p:txBody>
          <a:bodyPr>
            <a:normAutofit/>
          </a:bodyPr>
          <a:lstStyle/>
          <a:p>
            <a:pPr algn="ctr"/>
            <a:r>
              <a:rPr lang="en-US" dirty="0"/>
              <a:t>Mission of the City of [name]</a:t>
            </a:r>
            <a:br>
              <a:rPr lang="en-US" dirty="0"/>
            </a:br>
            <a:br>
              <a:rPr lang="en-US" dirty="0"/>
            </a:br>
            <a:r>
              <a:rPr lang="en-US" dirty="0"/>
              <a:t>“The city and its officers shall have power to exercise all municipal powers in the management and control of municipal property and in the administration of municipal government… </a:t>
            </a:r>
            <a:r>
              <a:rPr lang="en-US" dirty="0">
                <a:solidFill>
                  <a:srgbClr val="C00000"/>
                </a:solidFill>
              </a:rPr>
              <a:t>to do any act to advance the interests of the city, the good government and prosperity of the municipality and its inhabitants…”</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flipV="1">
          <a:off x="0" y="6035675"/>
          <a:ext cx="45719" cy="69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547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067339"/>
            <a:ext cx="4775075" cy="2743200"/>
          </a:xfrm>
        </p:spPr>
        <p:txBody>
          <a:bodyPr>
            <a:normAutofit/>
          </a:bodyPr>
          <a:lstStyle/>
          <a:p>
            <a:r>
              <a:rPr lang="en-US" sz="4400" dirty="0">
                <a:solidFill>
                  <a:schemeClr val="tx1"/>
                </a:solidFill>
              </a:rPr>
              <a:t>Commissioner Roles</a:t>
            </a:r>
          </a:p>
        </p:txBody>
      </p:sp>
    </p:spTree>
    <p:extLst>
      <p:ext uri="{BB962C8B-B14F-4D97-AF65-F5344CB8AC3E}">
        <p14:creationId xmlns:p14="http://schemas.microsoft.com/office/powerpoint/2010/main" val="191113927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573409" y="559477"/>
            <a:ext cx="3765200" cy="5709931"/>
          </a:xfrm>
        </p:spPr>
        <p:txBody>
          <a:bodyPr>
            <a:normAutofit/>
          </a:bodyPr>
          <a:lstStyle/>
          <a:p>
            <a:pPr algn="ctr"/>
            <a:r>
              <a:rPr lang="en-US" dirty="0"/>
              <a:t>Commissioner Roles</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597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573409" y="559477"/>
            <a:ext cx="3765200" cy="5709931"/>
          </a:xfrm>
        </p:spPr>
        <p:txBody>
          <a:bodyPr>
            <a:normAutofit/>
          </a:bodyPr>
          <a:lstStyle/>
          <a:p>
            <a:pPr algn="ctr"/>
            <a:r>
              <a:rPr lang="en-US" dirty="0"/>
              <a:t>Commissioner Roles</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758255242"/>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888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65" name="Rectangle 6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67" name="Rectangle 6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69" name="Group 6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0" name="Straight Connector 6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A44BB1BB-460B-466D-0CF6-837A35D96CB0}"/>
              </a:ext>
            </a:extLst>
          </p:cNvPr>
          <p:cNvPicPr>
            <a:picLocks noChangeAspect="1"/>
          </p:cNvPicPr>
          <p:nvPr/>
        </p:nvPicPr>
        <p:blipFill rotWithShape="1">
          <a:blip r:embed="rId4"/>
          <a:srcRect t="5036" b="4964"/>
          <a:stretch/>
        </p:blipFill>
        <p:spPr>
          <a:xfrm>
            <a:off x="-3047" y="10"/>
            <a:ext cx="12191999" cy="6857990"/>
          </a:xfrm>
          <a:prstGeom prst="rect">
            <a:avLst/>
          </a:prstGeom>
        </p:spPr>
      </p:pic>
      <p:sp>
        <p:nvSpPr>
          <p:cNvPr id="76" name="Rectangle 75">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2346"/>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534655"/>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321733" y="2306963"/>
            <a:ext cx="11545482" cy="3990967"/>
          </a:xfrm>
        </p:spPr>
        <p:txBody>
          <a:bodyPr vert="horz" lIns="91440" tIns="45720" rIns="91440" bIns="45720" rtlCol="0" anchor="b">
            <a:normAutofit fontScale="90000"/>
          </a:bodyPr>
          <a:lstStyle/>
          <a:p>
            <a:pPr>
              <a:lnSpc>
                <a:spcPct val="83000"/>
              </a:lnSpc>
            </a:pPr>
            <a:r>
              <a:rPr lang="en-US" sz="6000" cap="all" spc="-100" dirty="0">
                <a:solidFill>
                  <a:schemeClr val="bg1"/>
                </a:solidFill>
              </a:rPr>
              <a:t>Personal Reflection</a:t>
            </a:r>
            <a:br>
              <a:rPr lang="en-US" sz="6000" cap="all" spc="-100" dirty="0">
                <a:solidFill>
                  <a:schemeClr val="bg1"/>
                </a:solidFill>
              </a:rPr>
            </a:br>
            <a:br>
              <a:rPr lang="en-US" sz="6000" cap="all" spc="-100" dirty="0">
                <a:solidFill>
                  <a:schemeClr val="bg1"/>
                </a:solidFill>
              </a:rPr>
            </a:br>
            <a:r>
              <a:rPr lang="en-US" sz="6000" cap="all" spc="-100" dirty="0">
                <a:solidFill>
                  <a:schemeClr val="bg1"/>
                </a:solidFill>
              </a:rPr>
              <a:t>“My time as a member of the </a:t>
            </a:r>
            <a:br>
              <a:rPr lang="en-US" sz="6000" cap="all" spc="-100" dirty="0">
                <a:solidFill>
                  <a:schemeClr val="bg1"/>
                </a:solidFill>
              </a:rPr>
            </a:br>
            <a:r>
              <a:rPr lang="en-US" sz="6000" cap="all" spc="-100" dirty="0">
                <a:solidFill>
                  <a:schemeClr val="bg1"/>
                </a:solidFill>
              </a:rPr>
              <a:t>[city name] City Commission</a:t>
            </a:r>
            <a:br>
              <a:rPr lang="en-US" sz="6000" cap="all" spc="-100" dirty="0">
                <a:solidFill>
                  <a:schemeClr val="bg1"/>
                </a:solidFill>
              </a:rPr>
            </a:br>
            <a:r>
              <a:rPr lang="en-US" sz="6000" cap="all" spc="-100" dirty="0">
                <a:solidFill>
                  <a:schemeClr val="bg1"/>
                </a:solidFill>
              </a:rPr>
              <a:t>was well-spent because…”</a:t>
            </a:r>
          </a:p>
        </p:txBody>
      </p:sp>
    </p:spTree>
    <p:extLst>
      <p:ext uri="{BB962C8B-B14F-4D97-AF65-F5344CB8AC3E}">
        <p14:creationId xmlns:p14="http://schemas.microsoft.com/office/powerpoint/2010/main" val="184878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0" name="Rectangle 19">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4794" y="844481"/>
            <a:ext cx="10058400" cy="1371600"/>
          </a:xfrm>
        </p:spPr>
        <p:txBody>
          <a:bodyPr>
            <a:normAutofit/>
          </a:bodyPr>
          <a:lstStyle/>
          <a:p>
            <a:pPr algn="ctr"/>
            <a:r>
              <a:rPr lang="en-US" sz="4000" dirty="0">
                <a:solidFill>
                  <a:schemeClr val="bg1"/>
                </a:solidFill>
              </a:rPr>
              <a:t>Policy Making</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4103331127"/>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24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573409" y="559477"/>
            <a:ext cx="3765200" cy="5709931"/>
          </a:xfrm>
        </p:spPr>
        <p:txBody>
          <a:bodyPr>
            <a:normAutofit/>
          </a:bodyPr>
          <a:lstStyle/>
          <a:p>
            <a:pPr algn="ctr"/>
            <a:r>
              <a:rPr lang="en-US" dirty="0"/>
              <a:t>Commissioner Roles</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378334933"/>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305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573409" y="559477"/>
            <a:ext cx="3765200" cy="5709931"/>
          </a:xfrm>
        </p:spPr>
        <p:txBody>
          <a:bodyPr>
            <a:normAutofit/>
          </a:bodyPr>
          <a:lstStyle/>
          <a:p>
            <a:pPr algn="ctr"/>
            <a:r>
              <a:rPr lang="en-US" dirty="0"/>
              <a:t>Commissioner Roles</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25376870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5969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573409" y="559477"/>
            <a:ext cx="3765200" cy="5709931"/>
          </a:xfrm>
        </p:spPr>
        <p:txBody>
          <a:bodyPr>
            <a:normAutofit/>
          </a:bodyPr>
          <a:lstStyle/>
          <a:p>
            <a:pPr algn="ctr"/>
            <a:r>
              <a:rPr lang="en-US" dirty="0"/>
              <a:t>Commissioner Roles</a:t>
            </a:r>
          </a:p>
        </p:txBody>
      </p:sp>
      <p:sp>
        <p:nvSpPr>
          <p:cNvPr id="14" name="Rectangle 13">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184072814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3637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067339"/>
            <a:ext cx="4775075" cy="2743200"/>
          </a:xfrm>
        </p:spPr>
        <p:txBody>
          <a:bodyPr>
            <a:normAutofit/>
          </a:bodyPr>
          <a:lstStyle/>
          <a:p>
            <a:r>
              <a:rPr lang="en-US" sz="4400" dirty="0">
                <a:solidFill>
                  <a:schemeClr val="tx1"/>
                </a:solidFill>
              </a:rPr>
              <a:t>City </a:t>
            </a:r>
            <a:br>
              <a:rPr lang="en-US" sz="4400" dirty="0">
                <a:solidFill>
                  <a:schemeClr val="tx1"/>
                </a:solidFill>
              </a:rPr>
            </a:br>
            <a:r>
              <a:rPr lang="en-US" sz="4400" dirty="0">
                <a:solidFill>
                  <a:schemeClr val="tx1"/>
                </a:solidFill>
              </a:rPr>
              <a:t>manager’s duties</a:t>
            </a:r>
          </a:p>
        </p:txBody>
      </p:sp>
    </p:spTree>
    <p:extLst>
      <p:ext uri="{BB962C8B-B14F-4D97-AF65-F5344CB8AC3E}">
        <p14:creationId xmlns:p14="http://schemas.microsoft.com/office/powerpoint/2010/main" val="124457825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r>
              <a:rPr lang="en-US" dirty="0"/>
              <a:t>City Manager’s Duties</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1135368929"/>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081203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r>
              <a:rPr lang="en-US" dirty="0"/>
              <a:t>City Manager’s Duties</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821332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r>
              <a:rPr lang="en-US" dirty="0"/>
              <a:t>City Manager’s Duties</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5395242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r>
              <a:rPr lang="en-US" dirty="0"/>
              <a:t>City Manager’s Duties</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776366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r>
              <a:rPr lang="en-US" dirty="0"/>
              <a:t>City Manager’s Duties</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97245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r>
              <a:rPr lang="en-US" dirty="0"/>
              <a:t>Topics to be Covered</a:t>
            </a:r>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1791660568"/>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304548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r>
              <a:rPr lang="en-US" dirty="0"/>
              <a:t>City Manager’s Duties</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05349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4"/>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067339"/>
            <a:ext cx="4775075" cy="2743200"/>
          </a:xfrm>
        </p:spPr>
        <p:txBody>
          <a:bodyPr>
            <a:normAutofit fontScale="90000"/>
          </a:bodyPr>
          <a:lstStyle/>
          <a:p>
            <a:r>
              <a:rPr lang="en-US" sz="4400" dirty="0">
                <a:solidFill>
                  <a:schemeClr val="tx1"/>
                </a:solidFill>
              </a:rPr>
              <a:t>Principles of Productive Commission-Manager Relations</a:t>
            </a:r>
          </a:p>
        </p:txBody>
      </p:sp>
    </p:spTree>
    <p:extLst>
      <p:ext uri="{BB962C8B-B14F-4D97-AF65-F5344CB8AC3E}">
        <p14:creationId xmlns:p14="http://schemas.microsoft.com/office/powerpoint/2010/main" val="80252481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41" name="Rectangle 40">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42" name="Rectangle 41">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660189" y="643464"/>
            <a:ext cx="2888344" cy="5571071"/>
          </a:xfrm>
        </p:spPr>
        <p:txBody>
          <a:bodyPr vert="horz" lIns="91440" tIns="45720" rIns="91440" bIns="45720" rtlCol="0" anchor="ctr">
            <a:normAutofit/>
          </a:bodyPr>
          <a:lstStyle/>
          <a:p>
            <a:r>
              <a:rPr lang="en-US" sz="3000" dirty="0">
                <a:solidFill>
                  <a:schemeClr val="bg1"/>
                </a:solidFill>
              </a:rPr>
              <a:t>Principles </a:t>
            </a:r>
            <a:br>
              <a:rPr lang="en-US" sz="3000" dirty="0">
                <a:solidFill>
                  <a:schemeClr val="bg1"/>
                </a:solidFill>
              </a:rPr>
            </a:br>
            <a:r>
              <a:rPr lang="en-US" sz="3000" dirty="0">
                <a:solidFill>
                  <a:schemeClr val="bg1"/>
                </a:solidFill>
              </a:rPr>
              <a:t>of </a:t>
            </a:r>
            <a:br>
              <a:rPr lang="en-US" sz="3000" dirty="0">
                <a:solidFill>
                  <a:schemeClr val="bg1"/>
                </a:solidFill>
              </a:rPr>
            </a:br>
            <a:r>
              <a:rPr lang="en-US" sz="3000" dirty="0">
                <a:solidFill>
                  <a:schemeClr val="bg1"/>
                </a:solidFill>
              </a:rPr>
              <a:t>Productive Commission-Manager Relations</a:t>
            </a:r>
          </a:p>
        </p:txBody>
      </p:sp>
      <p:sp>
        <p:nvSpPr>
          <p:cNvPr id="43" name="Rectangle 42">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45" name="Rectangle 44">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5561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41" name="Rectangle 40">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42" name="Rectangle 41">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660189" y="643464"/>
            <a:ext cx="2888344" cy="5571071"/>
          </a:xfrm>
        </p:spPr>
        <p:txBody>
          <a:bodyPr vert="horz" lIns="91440" tIns="45720" rIns="91440" bIns="45720" rtlCol="0" anchor="ctr">
            <a:normAutofit/>
          </a:bodyPr>
          <a:lstStyle/>
          <a:p>
            <a:r>
              <a:rPr lang="en-US" sz="3000" dirty="0">
                <a:solidFill>
                  <a:schemeClr val="bg1"/>
                </a:solidFill>
              </a:rPr>
              <a:t>Principles </a:t>
            </a:r>
            <a:br>
              <a:rPr lang="en-US" sz="3000" dirty="0">
                <a:solidFill>
                  <a:schemeClr val="bg1"/>
                </a:solidFill>
              </a:rPr>
            </a:br>
            <a:r>
              <a:rPr lang="en-US" sz="3000" dirty="0">
                <a:solidFill>
                  <a:schemeClr val="bg1"/>
                </a:solidFill>
              </a:rPr>
              <a:t>of </a:t>
            </a:r>
            <a:br>
              <a:rPr lang="en-US" sz="3000" dirty="0">
                <a:solidFill>
                  <a:schemeClr val="bg1"/>
                </a:solidFill>
              </a:rPr>
            </a:br>
            <a:r>
              <a:rPr lang="en-US" sz="3000" dirty="0">
                <a:solidFill>
                  <a:schemeClr val="bg1"/>
                </a:solidFill>
              </a:rPr>
              <a:t>Productive Commission-Manager Relations</a:t>
            </a:r>
          </a:p>
        </p:txBody>
      </p:sp>
      <p:sp>
        <p:nvSpPr>
          <p:cNvPr id="43" name="Rectangle 42">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45" name="Rectangle 44">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7340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41" name="Rectangle 40">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42" name="Rectangle 41">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660189" y="643464"/>
            <a:ext cx="2888344" cy="5571071"/>
          </a:xfrm>
        </p:spPr>
        <p:txBody>
          <a:bodyPr vert="horz" lIns="91440" tIns="45720" rIns="91440" bIns="45720" rtlCol="0" anchor="ctr">
            <a:normAutofit/>
          </a:bodyPr>
          <a:lstStyle/>
          <a:p>
            <a:r>
              <a:rPr lang="en-US" sz="3000" dirty="0">
                <a:solidFill>
                  <a:schemeClr val="bg1"/>
                </a:solidFill>
              </a:rPr>
              <a:t>Principles </a:t>
            </a:r>
            <a:br>
              <a:rPr lang="en-US" sz="3000" dirty="0">
                <a:solidFill>
                  <a:schemeClr val="bg1"/>
                </a:solidFill>
              </a:rPr>
            </a:br>
            <a:r>
              <a:rPr lang="en-US" sz="3000" dirty="0">
                <a:solidFill>
                  <a:schemeClr val="bg1"/>
                </a:solidFill>
              </a:rPr>
              <a:t>of </a:t>
            </a:r>
            <a:br>
              <a:rPr lang="en-US" sz="3000" dirty="0">
                <a:solidFill>
                  <a:schemeClr val="bg1"/>
                </a:solidFill>
              </a:rPr>
            </a:br>
            <a:r>
              <a:rPr lang="en-US" sz="3000" dirty="0">
                <a:solidFill>
                  <a:schemeClr val="bg1"/>
                </a:solidFill>
              </a:rPr>
              <a:t>Productive Commission-Manager Relations</a:t>
            </a:r>
          </a:p>
        </p:txBody>
      </p:sp>
      <p:sp>
        <p:nvSpPr>
          <p:cNvPr id="43" name="Rectangle 42">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45" name="Rectangle 44">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9663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41" name="Rectangle 40">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42" name="Rectangle 41">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660189" y="643464"/>
            <a:ext cx="2888344" cy="5571071"/>
          </a:xfrm>
        </p:spPr>
        <p:txBody>
          <a:bodyPr vert="horz" lIns="91440" tIns="45720" rIns="91440" bIns="45720" rtlCol="0" anchor="ctr">
            <a:normAutofit/>
          </a:bodyPr>
          <a:lstStyle/>
          <a:p>
            <a:r>
              <a:rPr lang="en-US" sz="3000" dirty="0">
                <a:solidFill>
                  <a:schemeClr val="bg1"/>
                </a:solidFill>
              </a:rPr>
              <a:t>Principles </a:t>
            </a:r>
            <a:br>
              <a:rPr lang="en-US" sz="3000" dirty="0">
                <a:solidFill>
                  <a:schemeClr val="bg1"/>
                </a:solidFill>
              </a:rPr>
            </a:br>
            <a:r>
              <a:rPr lang="en-US" sz="3000" dirty="0">
                <a:solidFill>
                  <a:schemeClr val="bg1"/>
                </a:solidFill>
              </a:rPr>
              <a:t>of </a:t>
            </a:r>
            <a:br>
              <a:rPr lang="en-US" sz="3000" dirty="0">
                <a:solidFill>
                  <a:schemeClr val="bg1"/>
                </a:solidFill>
              </a:rPr>
            </a:br>
            <a:r>
              <a:rPr lang="en-US" sz="3000" dirty="0">
                <a:solidFill>
                  <a:schemeClr val="bg1"/>
                </a:solidFill>
              </a:rPr>
              <a:t>Productive Commission-Manager Relations</a:t>
            </a:r>
          </a:p>
        </p:txBody>
      </p:sp>
      <p:sp>
        <p:nvSpPr>
          <p:cNvPr id="43" name="Rectangle 42">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45" name="Rectangle 44">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7360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41" name="Rectangle 40">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42" name="Rectangle 41">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8660189" y="643464"/>
            <a:ext cx="2888344" cy="5571071"/>
          </a:xfrm>
        </p:spPr>
        <p:txBody>
          <a:bodyPr vert="horz" lIns="91440" tIns="45720" rIns="91440" bIns="45720" rtlCol="0" anchor="ctr">
            <a:normAutofit/>
          </a:bodyPr>
          <a:lstStyle/>
          <a:p>
            <a:r>
              <a:rPr lang="en-US" sz="3000" dirty="0">
                <a:solidFill>
                  <a:schemeClr val="bg1"/>
                </a:solidFill>
              </a:rPr>
              <a:t>Principles </a:t>
            </a:r>
            <a:br>
              <a:rPr lang="en-US" sz="3000" dirty="0">
                <a:solidFill>
                  <a:schemeClr val="bg1"/>
                </a:solidFill>
              </a:rPr>
            </a:br>
            <a:r>
              <a:rPr lang="en-US" sz="3000" dirty="0">
                <a:solidFill>
                  <a:schemeClr val="bg1"/>
                </a:solidFill>
              </a:rPr>
              <a:t>of </a:t>
            </a:r>
            <a:br>
              <a:rPr lang="en-US" sz="3000" dirty="0">
                <a:solidFill>
                  <a:schemeClr val="bg1"/>
                </a:solidFill>
              </a:rPr>
            </a:br>
            <a:r>
              <a:rPr lang="en-US" sz="3000" dirty="0">
                <a:solidFill>
                  <a:schemeClr val="bg1"/>
                </a:solidFill>
              </a:rPr>
              <a:t>Productive Commission-Manager Relations</a:t>
            </a:r>
          </a:p>
        </p:txBody>
      </p:sp>
      <p:sp>
        <p:nvSpPr>
          <p:cNvPr id="43" name="Rectangle 42">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45" name="Rectangle 44">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txBody>
          <a:bodyPr/>
          <a:lstStyle/>
          <a:p>
            <a:endParaRPr lang="en-US"/>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4532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4"/>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067339"/>
            <a:ext cx="4775075" cy="2743200"/>
          </a:xfrm>
        </p:spPr>
        <p:txBody>
          <a:bodyPr>
            <a:normAutofit/>
          </a:bodyPr>
          <a:lstStyle/>
          <a:p>
            <a:r>
              <a:rPr lang="en-US" sz="4400" dirty="0">
                <a:solidFill>
                  <a:schemeClr val="tx1"/>
                </a:solidFill>
              </a:rPr>
              <a:t>Commissioner</a:t>
            </a:r>
            <a:br>
              <a:rPr lang="en-US" sz="4400" dirty="0">
                <a:solidFill>
                  <a:schemeClr val="tx1"/>
                </a:solidFill>
              </a:rPr>
            </a:br>
            <a:r>
              <a:rPr lang="en-US" sz="4400" dirty="0">
                <a:solidFill>
                  <a:schemeClr val="tx1"/>
                </a:solidFill>
              </a:rPr>
              <a:t>Effectiveness</a:t>
            </a:r>
          </a:p>
        </p:txBody>
      </p:sp>
    </p:spTree>
    <p:extLst>
      <p:ext uri="{BB962C8B-B14F-4D97-AF65-F5344CB8AC3E}">
        <p14:creationId xmlns:p14="http://schemas.microsoft.com/office/powerpoint/2010/main" val="1892557120"/>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9" name="Rectangle 28">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31" name="Rectangle 30">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5" name="Rectangle 34">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4794" y="844481"/>
            <a:ext cx="10058400" cy="1371600"/>
          </a:xfrm>
        </p:spPr>
        <p:txBody>
          <a:bodyPr vert="horz" lIns="91440" tIns="45720" rIns="91440" bIns="45720" rtlCol="0" anchor="ctr">
            <a:normAutofit/>
          </a:bodyPr>
          <a:lstStyle/>
          <a:p>
            <a:pPr algn="ctr"/>
            <a:r>
              <a:rPr lang="en-US" sz="4000" dirty="0">
                <a:solidFill>
                  <a:schemeClr val="bg1"/>
                </a:solidFill>
              </a:rPr>
              <a:t>The Effective City Commissioner…</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extLst>
              <p:ext uri="{D42A27DB-BD31-4B8C-83A1-F6EECF244321}">
                <p14:modId xmlns:p14="http://schemas.microsoft.com/office/powerpoint/2010/main" val="1845569079"/>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9770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9" name="Rectangle 28">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31" name="Rectangle 30">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5" name="Rectangle 34">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4794" y="844481"/>
            <a:ext cx="10058400" cy="1371600"/>
          </a:xfrm>
        </p:spPr>
        <p:txBody>
          <a:bodyPr vert="horz" lIns="91440" tIns="45720" rIns="91440" bIns="45720" rtlCol="0" anchor="ctr">
            <a:normAutofit/>
          </a:bodyPr>
          <a:lstStyle/>
          <a:p>
            <a:pPr algn="ctr"/>
            <a:r>
              <a:rPr lang="en-US" sz="4000" dirty="0">
                <a:solidFill>
                  <a:schemeClr val="bg1"/>
                </a:solidFill>
              </a:rPr>
              <a:t>The Effective City Commissioner…</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265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067339"/>
            <a:ext cx="4775075" cy="2743200"/>
          </a:xfrm>
        </p:spPr>
        <p:txBody>
          <a:bodyPr>
            <a:normAutofit/>
          </a:bodyPr>
          <a:lstStyle/>
          <a:p>
            <a:r>
              <a:rPr lang="en-US" sz="4000" dirty="0">
                <a:solidFill>
                  <a:schemeClr val="tx1"/>
                </a:solidFill>
              </a:rPr>
              <a:t>Origins of Council-manager governance</a:t>
            </a:r>
          </a:p>
        </p:txBody>
      </p:sp>
    </p:spTree>
    <p:extLst>
      <p:ext uri="{BB962C8B-B14F-4D97-AF65-F5344CB8AC3E}">
        <p14:creationId xmlns:p14="http://schemas.microsoft.com/office/powerpoint/2010/main" val="57876790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9" name="Rectangle 28">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31" name="Rectangle 30">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5" name="Rectangle 34">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4794" y="844481"/>
            <a:ext cx="10058400" cy="1371600"/>
          </a:xfrm>
        </p:spPr>
        <p:txBody>
          <a:bodyPr vert="horz" lIns="91440" tIns="45720" rIns="91440" bIns="45720" rtlCol="0" anchor="ctr">
            <a:normAutofit/>
          </a:bodyPr>
          <a:lstStyle/>
          <a:p>
            <a:pPr algn="ctr"/>
            <a:r>
              <a:rPr lang="en-US" sz="4000" dirty="0">
                <a:solidFill>
                  <a:schemeClr val="bg1"/>
                </a:solidFill>
              </a:rPr>
              <a:t>The Effective City Commissioner…</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extLst>
              <p:ext uri="{D42A27DB-BD31-4B8C-83A1-F6EECF244321}">
                <p14:modId xmlns:p14="http://schemas.microsoft.com/office/powerpoint/2010/main" val="3202880456"/>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5738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9" name="Rectangle 28">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31" name="Rectangle 30">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5" name="Rectangle 34">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4794" y="844481"/>
            <a:ext cx="10058400" cy="1371600"/>
          </a:xfrm>
        </p:spPr>
        <p:txBody>
          <a:bodyPr vert="horz" lIns="91440" tIns="45720" rIns="91440" bIns="45720" rtlCol="0" anchor="ctr">
            <a:normAutofit/>
          </a:bodyPr>
          <a:lstStyle/>
          <a:p>
            <a:pPr algn="ctr"/>
            <a:r>
              <a:rPr lang="en-US" sz="4000" dirty="0">
                <a:solidFill>
                  <a:schemeClr val="bg1"/>
                </a:solidFill>
              </a:rPr>
              <a:t>The Effective City Commissioner…</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extLst>
              <p:ext uri="{D42A27DB-BD31-4B8C-83A1-F6EECF244321}">
                <p14:modId xmlns:p14="http://schemas.microsoft.com/office/powerpoint/2010/main" val="219359840"/>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3633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9" name="Rectangle 28">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31" name="Rectangle 30">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5" name="Rectangle 34">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4794" y="844481"/>
            <a:ext cx="10058400" cy="1371600"/>
          </a:xfrm>
        </p:spPr>
        <p:txBody>
          <a:bodyPr vert="horz" lIns="91440" tIns="45720" rIns="91440" bIns="45720" rtlCol="0" anchor="ctr">
            <a:normAutofit/>
          </a:bodyPr>
          <a:lstStyle/>
          <a:p>
            <a:pPr algn="ctr"/>
            <a:r>
              <a:rPr lang="en-US" sz="4000" dirty="0">
                <a:solidFill>
                  <a:schemeClr val="bg1"/>
                </a:solidFill>
              </a:rPr>
              <a:t>The Effective City Commissioner…</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4943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067339"/>
            <a:ext cx="4775075" cy="2743200"/>
          </a:xfrm>
        </p:spPr>
        <p:txBody>
          <a:bodyPr>
            <a:normAutofit/>
          </a:bodyPr>
          <a:lstStyle/>
          <a:p>
            <a:r>
              <a:rPr lang="en-US" sz="4400" dirty="0">
                <a:solidFill>
                  <a:schemeClr val="tx1"/>
                </a:solidFill>
              </a:rPr>
              <a:t>Questions </a:t>
            </a:r>
            <a:br>
              <a:rPr lang="en-US" sz="4400" dirty="0">
                <a:solidFill>
                  <a:schemeClr val="tx1"/>
                </a:solidFill>
              </a:rPr>
            </a:br>
            <a:r>
              <a:rPr lang="en-US" sz="4400" dirty="0">
                <a:solidFill>
                  <a:schemeClr val="tx1"/>
                </a:solidFill>
              </a:rPr>
              <a:t>&amp; </a:t>
            </a:r>
            <a:br>
              <a:rPr lang="en-US" sz="4400" dirty="0">
                <a:solidFill>
                  <a:schemeClr val="tx1"/>
                </a:solidFill>
              </a:rPr>
            </a:br>
            <a:r>
              <a:rPr lang="en-US" sz="4400" dirty="0">
                <a:solidFill>
                  <a:schemeClr val="tx1"/>
                </a:solidFill>
              </a:rPr>
              <a:t>Discussion</a:t>
            </a:r>
          </a:p>
        </p:txBody>
      </p:sp>
    </p:spTree>
    <p:extLst>
      <p:ext uri="{BB962C8B-B14F-4D97-AF65-F5344CB8AC3E}">
        <p14:creationId xmlns:p14="http://schemas.microsoft.com/office/powerpoint/2010/main" val="287219822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371600"/>
          </a:xfrm>
        </p:spPr>
        <p:txBody>
          <a:bodyPr>
            <a:normAutofit/>
          </a:bodyPr>
          <a:lstStyle/>
          <a:p>
            <a:pPr algn="ctr"/>
            <a:r>
              <a:rPr lang="en-US" dirty="0"/>
              <a:t>Title Lorem Ipsum </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extLst>
              <p:ext uri="{D42A27DB-BD31-4B8C-83A1-F6EECF244321}">
                <p14:modId xmlns:p14="http://schemas.microsoft.com/office/powerpoint/2010/main" val="2938037424"/>
              </p:ext>
            </p:extLst>
          </p:nvPr>
        </p:nvGraphicFramePr>
        <p:xfrm>
          <a:off x="3867150" y="3429000"/>
          <a:ext cx="5772150" cy="2606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picture containing outdoor, field, old, black&#10;&#10;Description automatically generated">
            <a:extLst>
              <a:ext uri="{FF2B5EF4-FFF2-40B4-BE49-F238E27FC236}">
                <a16:creationId xmlns:a16="http://schemas.microsoft.com/office/drawing/2014/main" id="{23545987-183E-D82C-912F-3B0A3D47ECB0}"/>
              </a:ext>
            </a:extLst>
          </p:cNvPr>
          <p:cNvPicPr>
            <a:picLocks noChangeAspect="1"/>
          </p:cNvPicPr>
          <p:nvPr/>
        </p:nvPicPr>
        <p:blipFill>
          <a:blip r:embed="rId9"/>
          <a:stretch>
            <a:fillRect/>
          </a:stretch>
        </p:blipFill>
        <p:spPr>
          <a:xfrm>
            <a:off x="1400175" y="450850"/>
            <a:ext cx="8991600" cy="5994399"/>
          </a:xfrm>
          <a:prstGeom prst="rect">
            <a:avLst/>
          </a:prstGeom>
        </p:spPr>
      </p:pic>
    </p:spTree>
    <p:extLst>
      <p:ext uri="{BB962C8B-B14F-4D97-AF65-F5344CB8AC3E}">
        <p14:creationId xmlns:p14="http://schemas.microsoft.com/office/powerpoint/2010/main" val="314558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9" name="Rectangle 28">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31" name="Rectangle 30">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5" name="Rectangle 34">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4794" y="844481"/>
            <a:ext cx="10058400" cy="1371600"/>
          </a:xfrm>
        </p:spPr>
        <p:txBody>
          <a:bodyPr vert="horz" lIns="91440" tIns="45720" rIns="91440" bIns="45720" rtlCol="0" anchor="ctr">
            <a:normAutofit/>
          </a:bodyPr>
          <a:lstStyle/>
          <a:p>
            <a:pPr algn="ctr"/>
            <a:r>
              <a:rPr lang="en-US" sz="4000" dirty="0">
                <a:solidFill>
                  <a:schemeClr val="bg1"/>
                </a:solidFill>
              </a:rPr>
              <a:t>Origins of Council-Manager Governance</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8555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9" name="Rectangle 28">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31" name="Rectangle 30">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5" name="Rectangle 34">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4794" y="844481"/>
            <a:ext cx="10058400" cy="1371600"/>
          </a:xfrm>
        </p:spPr>
        <p:txBody>
          <a:bodyPr vert="horz" lIns="91440" tIns="45720" rIns="91440" bIns="45720" rtlCol="0" anchor="ctr">
            <a:normAutofit/>
          </a:bodyPr>
          <a:lstStyle/>
          <a:p>
            <a:pPr algn="ctr"/>
            <a:r>
              <a:rPr lang="en-US" sz="4000" dirty="0">
                <a:solidFill>
                  <a:schemeClr val="bg1"/>
                </a:solidFill>
              </a:rPr>
              <a:t>Origins of Council-Manager Governance</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615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5B1578-9B95-463A-91DE-797A98F7E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29" name="Rectangle 28">
            <a:extLst>
              <a:ext uri="{FF2B5EF4-FFF2-40B4-BE49-F238E27FC236}">
                <a16:creationId xmlns:a16="http://schemas.microsoft.com/office/drawing/2014/main" id="{B7753F1F-C532-475B-BE0D-7359EB6F8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31" name="Rectangle 30">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5" name="Rectangle 34">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4794" y="844481"/>
            <a:ext cx="10058400" cy="1371600"/>
          </a:xfrm>
        </p:spPr>
        <p:txBody>
          <a:bodyPr vert="horz" lIns="91440" tIns="45720" rIns="91440" bIns="45720" rtlCol="0" anchor="ctr">
            <a:normAutofit/>
          </a:bodyPr>
          <a:lstStyle/>
          <a:p>
            <a:pPr algn="ctr"/>
            <a:r>
              <a:rPr lang="en-US" sz="4000" dirty="0">
                <a:solidFill>
                  <a:schemeClr val="bg1"/>
                </a:solidFill>
              </a:rPr>
              <a:t>Origins of Council-Manager Governance</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4294967295"/>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138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A1780-A246-4C7F-9267-727EF2F4E785}"/>
              </a:ext>
              <a:ext uri="{C183D7F6-B498-43B3-948B-1728B52AA6E4}">
                <adec:decorative xmlns:adec="http://schemas.microsoft.com/office/drawing/2017/decorative" val="1"/>
              </a:ext>
            </a:extLst>
          </p:cNvPr>
          <p:cNvPicPr>
            <a:picLocks noChangeAspect="1"/>
          </p:cNvPicPr>
          <p:nvPr/>
        </p:nvPicPr>
        <p:blipFill rotWithShape="1">
          <a:blip r:embed="rId3"/>
          <a:srcRect t="3846"/>
          <a:stretch/>
        </p:blipFill>
        <p:spPr>
          <a:xfrm>
            <a:off x="20" y="10"/>
            <a:ext cx="12191979" cy="6857990"/>
          </a:xfrm>
          <a:prstGeom prst="rect">
            <a:avLst/>
          </a:prstGeom>
        </p:spPr>
      </p:pic>
      <p:sp>
        <p:nvSpPr>
          <p:cNvPr id="19" name="Rectangle 1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C0D7398C-75E5-4CB0-BA4F-D7D5CF2495D4}"/>
              </a:ext>
            </a:extLst>
          </p:cNvPr>
          <p:cNvSpPr>
            <a:spLocks noGrp="1"/>
          </p:cNvSpPr>
          <p:nvPr>
            <p:ph type="ctrTitle"/>
          </p:nvPr>
        </p:nvSpPr>
        <p:spPr>
          <a:xfrm>
            <a:off x="1276055" y="2067339"/>
            <a:ext cx="4775075" cy="2743200"/>
          </a:xfrm>
        </p:spPr>
        <p:txBody>
          <a:bodyPr>
            <a:normAutofit/>
          </a:bodyPr>
          <a:lstStyle/>
          <a:p>
            <a:r>
              <a:rPr lang="en-US" sz="4000" dirty="0">
                <a:solidFill>
                  <a:schemeClr val="tx1"/>
                </a:solidFill>
              </a:rPr>
              <a:t>Principles </a:t>
            </a:r>
            <a:br>
              <a:rPr lang="en-US" sz="4000" dirty="0">
                <a:solidFill>
                  <a:schemeClr val="tx1"/>
                </a:solidFill>
              </a:rPr>
            </a:br>
            <a:r>
              <a:rPr lang="en-US" sz="4000" dirty="0">
                <a:solidFill>
                  <a:schemeClr val="tx1"/>
                </a:solidFill>
              </a:rPr>
              <a:t>of </a:t>
            </a:r>
            <a:br>
              <a:rPr lang="en-US" sz="4000" dirty="0">
                <a:solidFill>
                  <a:schemeClr val="tx1"/>
                </a:solidFill>
              </a:rPr>
            </a:br>
            <a:r>
              <a:rPr lang="en-US" sz="4000" dirty="0">
                <a:solidFill>
                  <a:schemeClr val="tx1"/>
                </a:solidFill>
              </a:rPr>
              <a:t>Public Administration</a:t>
            </a:r>
          </a:p>
        </p:txBody>
      </p:sp>
    </p:spTree>
    <p:extLst>
      <p:ext uri="{BB962C8B-B14F-4D97-AF65-F5344CB8AC3E}">
        <p14:creationId xmlns:p14="http://schemas.microsoft.com/office/powerpoint/2010/main" val="332307091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0.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8.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19.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0.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8.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9.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0.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8.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9.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4.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40.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4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4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43.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5.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6.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7.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8.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9.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E2713E1-6312-427E-BFCB-C5A5DA301373}">
  <ds:schemaRefs>
    <ds:schemaRef ds:uri="http://schemas.microsoft.com/sharepoint/v3/contenttype/forms"/>
  </ds:schemaRefs>
</ds:datastoreItem>
</file>

<file path=customXml/itemProps2.xml><?xml version="1.0" encoding="utf-8"?>
<ds:datastoreItem xmlns:ds="http://schemas.openxmlformats.org/officeDocument/2006/customXml" ds:itemID="{50DB95DD-0319-4EE5-8C5C-9CEDF75E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F3B215-496E-4790-A364-7C1C46DEC77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{EEF4C8F2-124E-43DD-8B42-FC1ED4211C77}tf78829772_win32</Template>
  <TotalTime>21825</TotalTime>
  <Words>2697</Words>
  <Application>Microsoft Office PowerPoint</Application>
  <PresentationFormat>Widescreen</PresentationFormat>
  <Paragraphs>238</Paragraphs>
  <Slides>43</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Garamond</vt:lpstr>
      <vt:lpstr>Sagona Book</vt:lpstr>
      <vt:lpstr>Sagona ExtraLight</vt:lpstr>
      <vt:lpstr>SavonVTI</vt:lpstr>
      <vt:lpstr>Council-manager Governance</vt:lpstr>
      <vt:lpstr>Personal Reflection  “My time as a member of the  [city name] City Commission was well-spent because…”</vt:lpstr>
      <vt:lpstr>Topics to be Covered</vt:lpstr>
      <vt:lpstr>Origins of Council-manager governance</vt:lpstr>
      <vt:lpstr>Title Lorem Ipsum </vt:lpstr>
      <vt:lpstr>Origins of Council-Manager Governance</vt:lpstr>
      <vt:lpstr>Origins of Council-Manager Governance</vt:lpstr>
      <vt:lpstr>Origins of Council-Manager Governance</vt:lpstr>
      <vt:lpstr>Principles  of  Public Administration</vt:lpstr>
      <vt:lpstr>Principles  of  Public Administration</vt:lpstr>
      <vt:lpstr>Principles  of  Public Administration</vt:lpstr>
      <vt:lpstr>Principles  of  Public Administration</vt:lpstr>
      <vt:lpstr>Principles  of  Public Administration</vt:lpstr>
      <vt:lpstr>Legal Basis of Council-Manager Governance</vt:lpstr>
      <vt:lpstr>Legal Basis of Council-Manager Government</vt:lpstr>
      <vt:lpstr>Mission of the City of [name]  “The city and its officers shall have power to exercise all municipal powers in the management and control of municipal property and in the administration of municipal government… to do any act to advance the interests of the city, the good government and prosperity of the municipality and its inhabitants…”</vt:lpstr>
      <vt:lpstr>Commissioner Roles</vt:lpstr>
      <vt:lpstr>Commissioner Roles</vt:lpstr>
      <vt:lpstr>Commissioner Roles</vt:lpstr>
      <vt:lpstr>Policy Making</vt:lpstr>
      <vt:lpstr>Commissioner Roles</vt:lpstr>
      <vt:lpstr>Commissioner Roles</vt:lpstr>
      <vt:lpstr>Commissioner Roles</vt:lpstr>
      <vt:lpstr>City  manager’s duties</vt:lpstr>
      <vt:lpstr>City Manager’s Duties</vt:lpstr>
      <vt:lpstr>City Manager’s Duties</vt:lpstr>
      <vt:lpstr>City Manager’s Duties</vt:lpstr>
      <vt:lpstr>City Manager’s Duties</vt:lpstr>
      <vt:lpstr>City Manager’s Duties</vt:lpstr>
      <vt:lpstr>City Manager’s Duties</vt:lpstr>
      <vt:lpstr>Principles of Productive Commission-Manager Relations</vt:lpstr>
      <vt:lpstr>Principles  of  Productive Commission-Manager Relations</vt:lpstr>
      <vt:lpstr>Principles  of  Productive Commission-Manager Relations</vt:lpstr>
      <vt:lpstr>Principles  of  Productive Commission-Manager Relations</vt:lpstr>
      <vt:lpstr>Principles  of  Productive Commission-Manager Relations</vt:lpstr>
      <vt:lpstr>Principles  of  Productive Commission-Manager Relations</vt:lpstr>
      <vt:lpstr>Commissioner Effectiveness</vt:lpstr>
      <vt:lpstr>The Effective City Commissioner…</vt:lpstr>
      <vt:lpstr>The Effective City Commissioner…</vt:lpstr>
      <vt:lpstr>The Effective City Commissioner…</vt:lpstr>
      <vt:lpstr>The Effective City Commissioner…</vt:lpstr>
      <vt:lpstr>The Effective City Commissioner…</vt:lpstr>
      <vt:lpstr>Questions  &amp;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Council-manager Governance</dc:title>
  <dc:creator>Gregg Guetschow</dc:creator>
  <cp:lastModifiedBy>Pat McGinnis</cp:lastModifiedBy>
  <cp:revision>28</cp:revision>
  <dcterms:created xsi:type="dcterms:W3CDTF">2022-10-09T17:34:39Z</dcterms:created>
  <dcterms:modified xsi:type="dcterms:W3CDTF">2024-03-08T13:00:44Z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